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22" r:id="rId4"/>
  </p:sldMasterIdLst>
  <p:sldIdLst>
    <p:sldId id="263" r:id="rId5"/>
    <p:sldId id="264" r:id="rId6"/>
    <p:sldId id="266" r:id="rId7"/>
    <p:sldId id="267" r:id="rId8"/>
    <p:sldId id="268" r:id="rId9"/>
    <p:sldId id="270" r:id="rId10"/>
    <p:sldId id="271" r:id="rId11"/>
    <p:sldId id="272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0F4F48-5677-42E1-882E-A06242943A2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6AC6010D-7A41-4454-998D-A098EE11D31F}">
      <dgm:prSet phldrT="[Texto]"/>
      <dgm:spPr/>
      <dgm:t>
        <a:bodyPr/>
        <a:lstStyle/>
        <a:p>
          <a:r>
            <a:rPr lang="en-GB" dirty="0"/>
            <a:t>Personas con </a:t>
          </a:r>
          <a:r>
            <a:rPr lang="en-GB" dirty="0" err="1"/>
            <a:t>dificultades</a:t>
          </a:r>
          <a:r>
            <a:rPr lang="en-GB" dirty="0"/>
            <a:t> </a:t>
          </a:r>
          <a:r>
            <a:rPr lang="en-GB" dirty="0" err="1"/>
            <a:t>cognitivas</a:t>
          </a:r>
          <a:endParaRPr lang="en-GB" dirty="0"/>
        </a:p>
      </dgm:t>
    </dgm:pt>
    <dgm:pt modelId="{50B6B0D8-AD80-491E-9586-3B55DAFB7F02}" type="parTrans" cxnId="{2B763094-D3A9-40B8-81D3-97D1501875FA}">
      <dgm:prSet/>
      <dgm:spPr/>
      <dgm:t>
        <a:bodyPr/>
        <a:lstStyle/>
        <a:p>
          <a:endParaRPr lang="en-GB"/>
        </a:p>
      </dgm:t>
    </dgm:pt>
    <dgm:pt modelId="{63F2A8B4-6A25-4298-AD52-EEBE4F3C553A}" type="sibTrans" cxnId="{2B763094-D3A9-40B8-81D3-97D1501875FA}">
      <dgm:prSet/>
      <dgm:spPr/>
      <dgm:t>
        <a:bodyPr/>
        <a:lstStyle/>
        <a:p>
          <a:endParaRPr lang="en-GB"/>
        </a:p>
      </dgm:t>
    </dgm:pt>
    <dgm:pt modelId="{54472EFF-DB19-4EC6-9BF0-926E6E34F64E}">
      <dgm:prSet phldrT="[Texto]"/>
      <dgm:spPr/>
      <dgm:t>
        <a:bodyPr/>
        <a:lstStyle/>
        <a:p>
          <a:r>
            <a:rPr lang="en-GB" dirty="0"/>
            <a:t> </a:t>
          </a:r>
          <a:r>
            <a:rPr lang="en-GB" dirty="0" err="1"/>
            <a:t>Dinos</a:t>
          </a:r>
          <a:r>
            <a:rPr lang="en-GB" dirty="0"/>
            <a:t> </a:t>
          </a:r>
          <a:r>
            <a:rPr lang="en-GB" dirty="0" err="1"/>
            <a:t>si</a:t>
          </a:r>
          <a:r>
            <a:rPr lang="en-GB" dirty="0"/>
            <a:t> hay </a:t>
          </a:r>
          <a:r>
            <a:rPr lang="en-GB" dirty="0" err="1"/>
            <a:t>en</a:t>
          </a:r>
          <a:r>
            <a:rPr lang="en-GB" dirty="0"/>
            <a:t> </a:t>
          </a:r>
          <a:r>
            <a:rPr lang="en-GB" dirty="0" err="1"/>
            <a:t>tu</a:t>
          </a:r>
          <a:r>
            <a:rPr lang="en-GB" dirty="0"/>
            <a:t> </a:t>
          </a:r>
          <a:r>
            <a:rPr lang="en-GB" dirty="0" err="1"/>
            <a:t>país</a:t>
          </a:r>
          <a:r>
            <a:rPr lang="en-GB" dirty="0"/>
            <a:t> buenos </a:t>
          </a:r>
          <a:r>
            <a:rPr lang="en-GB" dirty="0" err="1"/>
            <a:t>ejemplos</a:t>
          </a:r>
          <a:r>
            <a:rPr lang="en-GB" dirty="0"/>
            <a:t> de </a:t>
          </a:r>
          <a:r>
            <a:rPr lang="en-GB" dirty="0" err="1"/>
            <a:t>patrimonio</a:t>
          </a:r>
          <a:r>
            <a:rPr lang="en-GB" dirty="0"/>
            <a:t> cultural accessible </a:t>
          </a:r>
          <a:r>
            <a:rPr lang="en-GB" dirty="0" err="1"/>
            <a:t>desde</a:t>
          </a:r>
          <a:r>
            <a:rPr lang="en-GB" dirty="0"/>
            <a:t> </a:t>
          </a:r>
          <a:r>
            <a:rPr lang="en-GB" dirty="0" err="1"/>
            <a:t>el</a:t>
          </a:r>
          <a:r>
            <a:rPr lang="en-GB" dirty="0"/>
            <a:t> punto de vista </a:t>
          </a:r>
          <a:r>
            <a:rPr lang="en-GB" dirty="0" err="1"/>
            <a:t>cognitivo</a:t>
          </a:r>
          <a:r>
            <a:rPr lang="en-GB" dirty="0"/>
            <a:t>.</a:t>
          </a:r>
        </a:p>
      </dgm:t>
    </dgm:pt>
    <dgm:pt modelId="{18B5E524-654D-4186-ACC8-3D4D7DE3512F}" type="parTrans" cxnId="{5B0F29B9-8DF7-4661-91BE-DCD5344D6963}">
      <dgm:prSet/>
      <dgm:spPr/>
      <dgm:t>
        <a:bodyPr/>
        <a:lstStyle/>
        <a:p>
          <a:endParaRPr lang="en-GB"/>
        </a:p>
      </dgm:t>
    </dgm:pt>
    <dgm:pt modelId="{E925E090-C6D5-4076-A25D-A7315DFD54E9}" type="sibTrans" cxnId="{5B0F29B9-8DF7-4661-91BE-DCD5344D6963}">
      <dgm:prSet/>
      <dgm:spPr/>
      <dgm:t>
        <a:bodyPr/>
        <a:lstStyle/>
        <a:p>
          <a:endParaRPr lang="en-GB"/>
        </a:p>
      </dgm:t>
    </dgm:pt>
    <dgm:pt modelId="{40B4C1E8-BBF0-4B2A-84FE-ADE7F2743006}">
      <dgm:prSet phldrT="[Texto]"/>
      <dgm:spPr/>
      <dgm:t>
        <a:bodyPr/>
        <a:lstStyle/>
        <a:p>
          <a:r>
            <a:rPr lang="en-GB" dirty="0" err="1"/>
            <a:t>Profesionales</a:t>
          </a:r>
          <a:r>
            <a:rPr lang="en-GB" dirty="0"/>
            <a:t> del turismo y </a:t>
          </a:r>
          <a:r>
            <a:rPr lang="en-GB" dirty="0" err="1"/>
            <a:t>el</a:t>
          </a:r>
          <a:r>
            <a:rPr lang="en-GB" dirty="0"/>
            <a:t> </a:t>
          </a:r>
          <a:r>
            <a:rPr lang="en-GB" dirty="0" err="1"/>
            <a:t>patrimonio</a:t>
          </a:r>
          <a:r>
            <a:rPr lang="en-GB" dirty="0"/>
            <a:t> cultural  </a:t>
          </a:r>
        </a:p>
      </dgm:t>
    </dgm:pt>
    <dgm:pt modelId="{117393FD-4C0A-445F-ADDB-43BC4AECEB81}" type="parTrans" cxnId="{9EFD5DA9-F430-4303-BA49-E0D3B07FF431}">
      <dgm:prSet/>
      <dgm:spPr/>
      <dgm:t>
        <a:bodyPr/>
        <a:lstStyle/>
        <a:p>
          <a:endParaRPr lang="en-GB"/>
        </a:p>
      </dgm:t>
    </dgm:pt>
    <dgm:pt modelId="{CAF8E13A-0CAF-44A7-98D7-DBDBF0B986C8}" type="sibTrans" cxnId="{9EFD5DA9-F430-4303-BA49-E0D3B07FF431}">
      <dgm:prSet/>
      <dgm:spPr/>
      <dgm:t>
        <a:bodyPr/>
        <a:lstStyle/>
        <a:p>
          <a:endParaRPr lang="en-GB"/>
        </a:p>
      </dgm:t>
    </dgm:pt>
    <dgm:pt modelId="{7278A83E-66D5-47D4-8EAB-DC08A169DED2}">
      <dgm:prSet phldrT="[Texto]"/>
      <dgm:spPr/>
      <dgm:t>
        <a:bodyPr/>
        <a:lstStyle/>
        <a:p>
          <a:r>
            <a:rPr lang="en-GB" dirty="0" err="1"/>
            <a:t>Comparte</a:t>
          </a:r>
          <a:r>
            <a:rPr lang="en-GB" dirty="0"/>
            <a:t> </a:t>
          </a:r>
          <a:r>
            <a:rPr lang="en-GB" dirty="0" err="1"/>
            <a:t>tu</a:t>
          </a:r>
          <a:r>
            <a:rPr lang="en-GB" dirty="0"/>
            <a:t> </a:t>
          </a:r>
          <a:r>
            <a:rPr lang="en-GB" dirty="0" err="1"/>
            <a:t>trabajo</a:t>
          </a:r>
          <a:r>
            <a:rPr lang="en-GB" dirty="0"/>
            <a:t> </a:t>
          </a:r>
          <a:r>
            <a:rPr lang="en-GB" dirty="0" err="1"/>
            <a:t>en</a:t>
          </a:r>
          <a:r>
            <a:rPr lang="en-GB" dirty="0"/>
            <a:t> </a:t>
          </a:r>
          <a:r>
            <a:rPr lang="en-GB" dirty="0" err="1"/>
            <a:t>hacer</a:t>
          </a:r>
          <a:r>
            <a:rPr lang="en-GB" dirty="0"/>
            <a:t> </a:t>
          </a:r>
          <a:r>
            <a:rPr lang="en-GB" dirty="0" err="1"/>
            <a:t>tus</a:t>
          </a:r>
          <a:r>
            <a:rPr lang="en-GB" dirty="0"/>
            <a:t> </a:t>
          </a:r>
          <a:r>
            <a:rPr lang="en-GB" dirty="0" err="1"/>
            <a:t>visitas</a:t>
          </a:r>
          <a:r>
            <a:rPr lang="en-GB" dirty="0"/>
            <a:t> y </a:t>
          </a:r>
          <a:r>
            <a:rPr lang="en-GB" dirty="0" err="1"/>
            <a:t>exposiciones</a:t>
          </a:r>
          <a:r>
            <a:rPr lang="en-GB" dirty="0"/>
            <a:t> </a:t>
          </a:r>
          <a:r>
            <a:rPr lang="en-GB" dirty="0" err="1"/>
            <a:t>accesibles</a:t>
          </a:r>
          <a:r>
            <a:rPr lang="en-GB" dirty="0"/>
            <a:t> para personas con </a:t>
          </a:r>
          <a:r>
            <a:rPr lang="en-GB" dirty="0" err="1"/>
            <a:t>dificultades</a:t>
          </a:r>
          <a:r>
            <a:rPr lang="en-GB" dirty="0"/>
            <a:t> </a:t>
          </a:r>
          <a:r>
            <a:rPr lang="en-GB" dirty="0" err="1"/>
            <a:t>cognitivas</a:t>
          </a:r>
          <a:r>
            <a:rPr lang="en-GB" dirty="0"/>
            <a:t>. </a:t>
          </a:r>
        </a:p>
      </dgm:t>
    </dgm:pt>
    <dgm:pt modelId="{E42792B3-720A-4596-AEB4-4BD137A97554}" type="parTrans" cxnId="{C2C649F3-C863-47B7-A07D-F656D8801B4A}">
      <dgm:prSet/>
      <dgm:spPr/>
      <dgm:t>
        <a:bodyPr/>
        <a:lstStyle/>
        <a:p>
          <a:endParaRPr lang="en-GB"/>
        </a:p>
      </dgm:t>
    </dgm:pt>
    <dgm:pt modelId="{045472E2-02E8-4A49-96FE-C5C11089F70A}" type="sibTrans" cxnId="{C2C649F3-C863-47B7-A07D-F656D8801B4A}">
      <dgm:prSet/>
      <dgm:spPr/>
      <dgm:t>
        <a:bodyPr/>
        <a:lstStyle/>
        <a:p>
          <a:endParaRPr lang="en-GB"/>
        </a:p>
      </dgm:t>
    </dgm:pt>
    <dgm:pt modelId="{3B372D35-D805-4FA5-B4B9-EEAF8F6E4103}">
      <dgm:prSet phldrT="[Texto]"/>
      <dgm:spPr/>
      <dgm:t>
        <a:bodyPr/>
        <a:lstStyle/>
        <a:p>
          <a:r>
            <a:rPr lang="en-GB" dirty="0" err="1"/>
            <a:t>Comparte</a:t>
          </a:r>
          <a:r>
            <a:rPr lang="en-GB" dirty="0"/>
            <a:t> </a:t>
          </a:r>
          <a:r>
            <a:rPr lang="en-GB" dirty="0" err="1"/>
            <a:t>recursos</a:t>
          </a:r>
          <a:r>
            <a:rPr lang="en-GB" dirty="0"/>
            <a:t> </a:t>
          </a:r>
          <a:r>
            <a:rPr lang="en-GB" dirty="0" err="1"/>
            <a:t>didacticos</a:t>
          </a:r>
          <a:r>
            <a:rPr lang="en-GB" dirty="0"/>
            <a:t> </a:t>
          </a:r>
          <a:r>
            <a:rPr lang="en-GB" dirty="0" err="1"/>
            <a:t>accesibles</a:t>
          </a:r>
          <a:r>
            <a:rPr lang="en-GB" dirty="0"/>
            <a:t>.</a:t>
          </a:r>
        </a:p>
      </dgm:t>
    </dgm:pt>
    <dgm:pt modelId="{AB6F842B-C54B-4EB0-B83D-ADC335197FE5}" type="parTrans" cxnId="{3755FD77-BFB7-40E0-A0C3-99D59914770E}">
      <dgm:prSet/>
      <dgm:spPr/>
      <dgm:t>
        <a:bodyPr/>
        <a:lstStyle/>
        <a:p>
          <a:endParaRPr lang="en-GB"/>
        </a:p>
      </dgm:t>
    </dgm:pt>
    <dgm:pt modelId="{880E04DB-9F58-4C6F-8B79-B4C7D340A5CD}" type="sibTrans" cxnId="{3755FD77-BFB7-40E0-A0C3-99D59914770E}">
      <dgm:prSet/>
      <dgm:spPr/>
      <dgm:t>
        <a:bodyPr/>
        <a:lstStyle/>
        <a:p>
          <a:endParaRPr lang="en-GB"/>
        </a:p>
      </dgm:t>
    </dgm:pt>
    <dgm:pt modelId="{160A36B1-44A4-48E5-B4EE-07FED66BA0EE}">
      <dgm:prSet phldrT="[Texto]"/>
      <dgm:spPr/>
      <dgm:t>
        <a:bodyPr/>
        <a:lstStyle/>
        <a:p>
          <a:r>
            <a:rPr lang="en-GB" dirty="0" err="1"/>
            <a:t>Informanos</a:t>
          </a:r>
          <a:r>
            <a:rPr lang="en-GB" dirty="0"/>
            <a:t> de </a:t>
          </a:r>
          <a:r>
            <a:rPr lang="en-GB" dirty="0" err="1"/>
            <a:t>aquellos</a:t>
          </a:r>
          <a:r>
            <a:rPr lang="en-GB" dirty="0"/>
            <a:t> </a:t>
          </a:r>
          <a:r>
            <a:rPr lang="en-GB" dirty="0" err="1"/>
            <a:t>elementos</a:t>
          </a:r>
          <a:r>
            <a:rPr lang="en-GB" dirty="0"/>
            <a:t> de </a:t>
          </a:r>
          <a:r>
            <a:rPr lang="en-GB" dirty="0" err="1"/>
            <a:t>patrimonio</a:t>
          </a:r>
          <a:r>
            <a:rPr lang="en-GB" dirty="0"/>
            <a:t> cultural que </a:t>
          </a:r>
          <a:r>
            <a:rPr lang="en-GB" dirty="0" err="1"/>
            <a:t>sean</a:t>
          </a:r>
          <a:r>
            <a:rPr lang="en-GB" dirty="0"/>
            <a:t> </a:t>
          </a:r>
          <a:r>
            <a:rPr lang="en-GB" dirty="0" err="1"/>
            <a:t>dificíles</a:t>
          </a:r>
          <a:r>
            <a:rPr lang="en-GB" dirty="0"/>
            <a:t> de </a:t>
          </a:r>
          <a:r>
            <a:rPr lang="en-GB" dirty="0" err="1"/>
            <a:t>entender</a:t>
          </a:r>
          <a:r>
            <a:rPr lang="en-GB" dirty="0"/>
            <a:t>.</a:t>
          </a:r>
        </a:p>
      </dgm:t>
    </dgm:pt>
    <dgm:pt modelId="{00678EB4-978B-4350-8D4A-1AD26282DDF6}" type="parTrans" cxnId="{BD24803C-8306-4A54-B97B-AB6E038D021C}">
      <dgm:prSet/>
      <dgm:spPr/>
    </dgm:pt>
    <dgm:pt modelId="{FF40B03E-9D43-416E-8445-66FD548C6FAC}" type="sibTrans" cxnId="{BD24803C-8306-4A54-B97B-AB6E038D021C}">
      <dgm:prSet/>
      <dgm:spPr/>
    </dgm:pt>
    <dgm:pt modelId="{A88EADA3-D8D6-474A-B247-88D3EA9CCF70}" type="pres">
      <dgm:prSet presAssocID="{4F0F4F48-5677-42E1-882E-A06242943A2E}" presName="linear" presStyleCnt="0">
        <dgm:presLayoutVars>
          <dgm:animLvl val="lvl"/>
          <dgm:resizeHandles val="exact"/>
        </dgm:presLayoutVars>
      </dgm:prSet>
      <dgm:spPr/>
    </dgm:pt>
    <dgm:pt modelId="{4C3F846C-13D3-4B99-B788-DFDA155CB192}" type="pres">
      <dgm:prSet presAssocID="{6AC6010D-7A41-4454-998D-A098EE11D31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EA6C23E-668F-4F87-AD76-6BE70B1E89AB}" type="pres">
      <dgm:prSet presAssocID="{6AC6010D-7A41-4454-998D-A098EE11D31F}" presName="childText" presStyleLbl="revTx" presStyleIdx="0" presStyleCnt="2">
        <dgm:presLayoutVars>
          <dgm:bulletEnabled val="1"/>
        </dgm:presLayoutVars>
      </dgm:prSet>
      <dgm:spPr/>
    </dgm:pt>
    <dgm:pt modelId="{7AFA5FF4-494A-4E2F-8C3A-6F575E99CE9E}" type="pres">
      <dgm:prSet presAssocID="{40B4C1E8-BBF0-4B2A-84FE-ADE7F274300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63F5E80-B6D4-4D23-998D-571AE928AA56}" type="pres">
      <dgm:prSet presAssocID="{40B4C1E8-BBF0-4B2A-84FE-ADE7F2743006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9B17CA12-BE75-49A2-9258-70E6841E0969}" type="presOf" srcId="{3B372D35-D805-4FA5-B4B9-EEAF8F6E4103}" destId="{063F5E80-B6D4-4D23-998D-571AE928AA56}" srcOrd="0" destOrd="1" presId="urn:microsoft.com/office/officeart/2005/8/layout/vList2"/>
    <dgm:cxn modelId="{BD24803C-8306-4A54-B97B-AB6E038D021C}" srcId="{6AC6010D-7A41-4454-998D-A098EE11D31F}" destId="{160A36B1-44A4-48E5-B4EE-07FED66BA0EE}" srcOrd="1" destOrd="0" parTransId="{00678EB4-978B-4350-8D4A-1AD26282DDF6}" sibTransId="{FF40B03E-9D43-416E-8445-66FD548C6FAC}"/>
    <dgm:cxn modelId="{96C5F45C-A6BA-414B-ABB9-45A52C8CEE85}" type="presOf" srcId="{160A36B1-44A4-48E5-B4EE-07FED66BA0EE}" destId="{CEA6C23E-668F-4F87-AD76-6BE70B1E89AB}" srcOrd="0" destOrd="1" presId="urn:microsoft.com/office/officeart/2005/8/layout/vList2"/>
    <dgm:cxn modelId="{3755FD77-BFB7-40E0-A0C3-99D59914770E}" srcId="{40B4C1E8-BBF0-4B2A-84FE-ADE7F2743006}" destId="{3B372D35-D805-4FA5-B4B9-EEAF8F6E4103}" srcOrd="1" destOrd="0" parTransId="{AB6F842B-C54B-4EB0-B83D-ADC335197FE5}" sibTransId="{880E04DB-9F58-4C6F-8B79-B4C7D340A5CD}"/>
    <dgm:cxn modelId="{AEC4B35A-D4AD-4C9E-8D86-93D14046D28E}" type="presOf" srcId="{7278A83E-66D5-47D4-8EAB-DC08A169DED2}" destId="{063F5E80-B6D4-4D23-998D-571AE928AA56}" srcOrd="0" destOrd="0" presId="urn:microsoft.com/office/officeart/2005/8/layout/vList2"/>
    <dgm:cxn modelId="{2B763094-D3A9-40B8-81D3-97D1501875FA}" srcId="{4F0F4F48-5677-42E1-882E-A06242943A2E}" destId="{6AC6010D-7A41-4454-998D-A098EE11D31F}" srcOrd="0" destOrd="0" parTransId="{50B6B0D8-AD80-491E-9586-3B55DAFB7F02}" sibTransId="{63F2A8B4-6A25-4298-AD52-EEBE4F3C553A}"/>
    <dgm:cxn modelId="{9EFD5DA9-F430-4303-BA49-E0D3B07FF431}" srcId="{4F0F4F48-5677-42E1-882E-A06242943A2E}" destId="{40B4C1E8-BBF0-4B2A-84FE-ADE7F2743006}" srcOrd="1" destOrd="0" parTransId="{117393FD-4C0A-445F-ADDB-43BC4AECEB81}" sibTransId="{CAF8E13A-0CAF-44A7-98D7-DBDBF0B986C8}"/>
    <dgm:cxn modelId="{4F1775B3-65F4-4B29-84DD-4BC5FAC47EA8}" type="presOf" srcId="{6AC6010D-7A41-4454-998D-A098EE11D31F}" destId="{4C3F846C-13D3-4B99-B788-DFDA155CB192}" srcOrd="0" destOrd="0" presId="urn:microsoft.com/office/officeart/2005/8/layout/vList2"/>
    <dgm:cxn modelId="{4E043BB7-C209-4212-A86D-C6EE74FE019D}" type="presOf" srcId="{4F0F4F48-5677-42E1-882E-A06242943A2E}" destId="{A88EADA3-D8D6-474A-B247-88D3EA9CCF70}" srcOrd="0" destOrd="0" presId="urn:microsoft.com/office/officeart/2005/8/layout/vList2"/>
    <dgm:cxn modelId="{5B0F29B9-8DF7-4661-91BE-DCD5344D6963}" srcId="{6AC6010D-7A41-4454-998D-A098EE11D31F}" destId="{54472EFF-DB19-4EC6-9BF0-926E6E34F64E}" srcOrd="0" destOrd="0" parTransId="{18B5E524-654D-4186-ACC8-3D4D7DE3512F}" sibTransId="{E925E090-C6D5-4076-A25D-A7315DFD54E9}"/>
    <dgm:cxn modelId="{2B641AC1-EF1A-416A-BB08-56D57064FA15}" type="presOf" srcId="{40B4C1E8-BBF0-4B2A-84FE-ADE7F2743006}" destId="{7AFA5FF4-494A-4E2F-8C3A-6F575E99CE9E}" srcOrd="0" destOrd="0" presId="urn:microsoft.com/office/officeart/2005/8/layout/vList2"/>
    <dgm:cxn modelId="{F04C0CD9-6E5C-4DA7-A649-72ABBD0FE50E}" type="presOf" srcId="{54472EFF-DB19-4EC6-9BF0-926E6E34F64E}" destId="{CEA6C23E-668F-4F87-AD76-6BE70B1E89AB}" srcOrd="0" destOrd="0" presId="urn:microsoft.com/office/officeart/2005/8/layout/vList2"/>
    <dgm:cxn modelId="{C2C649F3-C863-47B7-A07D-F656D8801B4A}" srcId="{40B4C1E8-BBF0-4B2A-84FE-ADE7F2743006}" destId="{7278A83E-66D5-47D4-8EAB-DC08A169DED2}" srcOrd="0" destOrd="0" parTransId="{E42792B3-720A-4596-AEB4-4BD137A97554}" sibTransId="{045472E2-02E8-4A49-96FE-C5C11089F70A}"/>
    <dgm:cxn modelId="{DBC5A442-D093-4229-9A21-6C0BB422EA83}" type="presParOf" srcId="{A88EADA3-D8D6-474A-B247-88D3EA9CCF70}" destId="{4C3F846C-13D3-4B99-B788-DFDA155CB192}" srcOrd="0" destOrd="0" presId="urn:microsoft.com/office/officeart/2005/8/layout/vList2"/>
    <dgm:cxn modelId="{23EC2EC4-E3F9-4763-9066-C73880324D5F}" type="presParOf" srcId="{A88EADA3-D8D6-474A-B247-88D3EA9CCF70}" destId="{CEA6C23E-668F-4F87-AD76-6BE70B1E89AB}" srcOrd="1" destOrd="0" presId="urn:microsoft.com/office/officeart/2005/8/layout/vList2"/>
    <dgm:cxn modelId="{93340A3E-9985-4535-A5AD-C8725DE95238}" type="presParOf" srcId="{A88EADA3-D8D6-474A-B247-88D3EA9CCF70}" destId="{7AFA5FF4-494A-4E2F-8C3A-6F575E99CE9E}" srcOrd="2" destOrd="0" presId="urn:microsoft.com/office/officeart/2005/8/layout/vList2"/>
    <dgm:cxn modelId="{2C3CCDBE-8B56-472A-A089-D2424C237526}" type="presParOf" srcId="{A88EADA3-D8D6-474A-B247-88D3EA9CCF70}" destId="{063F5E80-B6D4-4D23-998D-571AE928AA5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0F4F48-5677-42E1-882E-A06242943A2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6AC6010D-7A41-4454-998D-A098EE11D31F}">
      <dgm:prSet phldrT="[Texto]"/>
      <dgm:spPr/>
      <dgm:t>
        <a:bodyPr/>
        <a:lstStyle/>
        <a:p>
          <a:r>
            <a:rPr lang="en-GB" dirty="0"/>
            <a:t>Personas que </a:t>
          </a:r>
          <a:r>
            <a:rPr lang="en-GB" dirty="0" err="1"/>
            <a:t>apoyan</a:t>
          </a:r>
          <a:r>
            <a:rPr lang="en-GB" dirty="0"/>
            <a:t> a personas con </a:t>
          </a:r>
          <a:r>
            <a:rPr lang="en-GB" dirty="0" err="1"/>
            <a:t>discapacidad</a:t>
          </a:r>
          <a:endParaRPr lang="en-GB" dirty="0"/>
        </a:p>
      </dgm:t>
    </dgm:pt>
    <dgm:pt modelId="{50B6B0D8-AD80-491E-9586-3B55DAFB7F02}" type="parTrans" cxnId="{2B763094-D3A9-40B8-81D3-97D1501875FA}">
      <dgm:prSet/>
      <dgm:spPr/>
      <dgm:t>
        <a:bodyPr/>
        <a:lstStyle/>
        <a:p>
          <a:endParaRPr lang="en-GB"/>
        </a:p>
      </dgm:t>
    </dgm:pt>
    <dgm:pt modelId="{63F2A8B4-6A25-4298-AD52-EEBE4F3C553A}" type="sibTrans" cxnId="{2B763094-D3A9-40B8-81D3-97D1501875FA}">
      <dgm:prSet/>
      <dgm:spPr/>
      <dgm:t>
        <a:bodyPr/>
        <a:lstStyle/>
        <a:p>
          <a:endParaRPr lang="en-GB"/>
        </a:p>
      </dgm:t>
    </dgm:pt>
    <dgm:pt modelId="{54472EFF-DB19-4EC6-9BF0-926E6E34F64E}">
      <dgm:prSet phldrT="[Texto]"/>
      <dgm:spPr/>
      <dgm:t>
        <a:bodyPr/>
        <a:lstStyle/>
        <a:p>
          <a:r>
            <a:rPr lang="en-GB" dirty="0" err="1"/>
            <a:t>Dinos</a:t>
          </a:r>
          <a:r>
            <a:rPr lang="en-GB" dirty="0"/>
            <a:t> </a:t>
          </a:r>
          <a:r>
            <a:rPr lang="en-GB" dirty="0" err="1"/>
            <a:t>si</a:t>
          </a:r>
          <a:r>
            <a:rPr lang="en-GB" dirty="0"/>
            <a:t> hay </a:t>
          </a:r>
          <a:r>
            <a:rPr lang="en-GB" dirty="0" err="1"/>
            <a:t>en</a:t>
          </a:r>
          <a:r>
            <a:rPr lang="en-GB" dirty="0"/>
            <a:t> </a:t>
          </a:r>
          <a:r>
            <a:rPr lang="en-GB" dirty="0" err="1"/>
            <a:t>tu</a:t>
          </a:r>
          <a:r>
            <a:rPr lang="en-GB" dirty="0"/>
            <a:t> </a:t>
          </a:r>
          <a:r>
            <a:rPr lang="en-GB" dirty="0" err="1"/>
            <a:t>país</a:t>
          </a:r>
          <a:r>
            <a:rPr lang="en-GB" dirty="0"/>
            <a:t> buenos </a:t>
          </a:r>
          <a:r>
            <a:rPr lang="en-GB" dirty="0" err="1"/>
            <a:t>ejemplos</a:t>
          </a:r>
          <a:r>
            <a:rPr lang="en-GB" dirty="0"/>
            <a:t> de </a:t>
          </a:r>
          <a:r>
            <a:rPr lang="en-GB" dirty="0" err="1"/>
            <a:t>patrimonio</a:t>
          </a:r>
          <a:r>
            <a:rPr lang="en-GB" dirty="0"/>
            <a:t> cultural accessible </a:t>
          </a:r>
          <a:r>
            <a:rPr lang="en-GB" dirty="0" err="1"/>
            <a:t>desde</a:t>
          </a:r>
          <a:r>
            <a:rPr lang="en-GB" dirty="0"/>
            <a:t> </a:t>
          </a:r>
          <a:r>
            <a:rPr lang="en-GB" dirty="0" err="1"/>
            <a:t>el</a:t>
          </a:r>
          <a:r>
            <a:rPr lang="en-GB" dirty="0"/>
            <a:t> punto de vista </a:t>
          </a:r>
          <a:r>
            <a:rPr lang="en-GB" dirty="0" err="1"/>
            <a:t>cognitivo</a:t>
          </a:r>
          <a:r>
            <a:rPr lang="en-GB" dirty="0"/>
            <a:t>. </a:t>
          </a:r>
        </a:p>
      </dgm:t>
    </dgm:pt>
    <dgm:pt modelId="{18B5E524-654D-4186-ACC8-3D4D7DE3512F}" type="parTrans" cxnId="{5B0F29B9-8DF7-4661-91BE-DCD5344D6963}">
      <dgm:prSet/>
      <dgm:spPr/>
      <dgm:t>
        <a:bodyPr/>
        <a:lstStyle/>
        <a:p>
          <a:endParaRPr lang="en-GB"/>
        </a:p>
      </dgm:t>
    </dgm:pt>
    <dgm:pt modelId="{E925E090-C6D5-4076-A25D-A7315DFD54E9}" type="sibTrans" cxnId="{5B0F29B9-8DF7-4661-91BE-DCD5344D6963}">
      <dgm:prSet/>
      <dgm:spPr/>
      <dgm:t>
        <a:bodyPr/>
        <a:lstStyle/>
        <a:p>
          <a:endParaRPr lang="en-GB"/>
        </a:p>
      </dgm:t>
    </dgm:pt>
    <dgm:pt modelId="{40B4C1E8-BBF0-4B2A-84FE-ADE7F2743006}">
      <dgm:prSet phldrT="[Texto]"/>
      <dgm:spPr/>
      <dgm:t>
        <a:bodyPr/>
        <a:lstStyle/>
        <a:p>
          <a:r>
            <a:rPr lang="en-GB" dirty="0"/>
            <a:t>Personas con </a:t>
          </a:r>
          <a:r>
            <a:rPr lang="en-GB" dirty="0" err="1"/>
            <a:t>responsabilidad</a:t>
          </a:r>
          <a:r>
            <a:rPr lang="en-GB" dirty="0"/>
            <a:t> </a:t>
          </a:r>
          <a:r>
            <a:rPr lang="en-GB" dirty="0" err="1"/>
            <a:t>en</a:t>
          </a:r>
          <a:r>
            <a:rPr lang="en-GB" dirty="0"/>
            <a:t> la </a:t>
          </a:r>
          <a:r>
            <a:rPr lang="en-GB" dirty="0" err="1"/>
            <a:t>toma</a:t>
          </a:r>
          <a:r>
            <a:rPr lang="en-GB" dirty="0"/>
            <a:t> de </a:t>
          </a:r>
          <a:r>
            <a:rPr lang="en-GB" dirty="0" err="1"/>
            <a:t>decisiones</a:t>
          </a:r>
          <a:r>
            <a:rPr lang="en-GB" dirty="0"/>
            <a:t> y </a:t>
          </a:r>
          <a:r>
            <a:rPr lang="en-GB" dirty="0" err="1"/>
            <a:t>activistas</a:t>
          </a:r>
          <a:endParaRPr lang="en-GB" dirty="0"/>
        </a:p>
      </dgm:t>
    </dgm:pt>
    <dgm:pt modelId="{117393FD-4C0A-445F-ADDB-43BC4AECEB81}" type="parTrans" cxnId="{9EFD5DA9-F430-4303-BA49-E0D3B07FF431}">
      <dgm:prSet/>
      <dgm:spPr/>
      <dgm:t>
        <a:bodyPr/>
        <a:lstStyle/>
        <a:p>
          <a:endParaRPr lang="en-GB"/>
        </a:p>
      </dgm:t>
    </dgm:pt>
    <dgm:pt modelId="{CAF8E13A-0CAF-44A7-98D7-DBDBF0B986C8}" type="sibTrans" cxnId="{9EFD5DA9-F430-4303-BA49-E0D3B07FF431}">
      <dgm:prSet/>
      <dgm:spPr/>
      <dgm:t>
        <a:bodyPr/>
        <a:lstStyle/>
        <a:p>
          <a:endParaRPr lang="en-GB"/>
        </a:p>
      </dgm:t>
    </dgm:pt>
    <dgm:pt modelId="{7278A83E-66D5-47D4-8EAB-DC08A169DED2}">
      <dgm:prSet phldrT="[Texto]"/>
      <dgm:spPr/>
      <dgm:t>
        <a:bodyPr/>
        <a:lstStyle/>
        <a:p>
          <a:r>
            <a:rPr lang="en-GB" dirty="0" err="1"/>
            <a:t>Informanos</a:t>
          </a:r>
          <a:r>
            <a:rPr lang="en-GB" dirty="0"/>
            <a:t> </a:t>
          </a:r>
          <a:r>
            <a:rPr lang="en-GB" dirty="0" err="1"/>
            <a:t>sobre</a:t>
          </a:r>
          <a:r>
            <a:rPr lang="en-GB" dirty="0"/>
            <a:t> </a:t>
          </a:r>
          <a:r>
            <a:rPr lang="en-GB" dirty="0" err="1"/>
            <a:t>iniciativas</a:t>
          </a:r>
          <a:r>
            <a:rPr lang="en-GB" dirty="0"/>
            <a:t> y </a:t>
          </a:r>
          <a:r>
            <a:rPr lang="en-GB" dirty="0" err="1"/>
            <a:t>legislación</a:t>
          </a:r>
          <a:r>
            <a:rPr lang="en-GB" dirty="0"/>
            <a:t> que </a:t>
          </a:r>
          <a:r>
            <a:rPr lang="en-GB" dirty="0" err="1"/>
            <a:t>promueva</a:t>
          </a:r>
          <a:r>
            <a:rPr lang="en-GB" dirty="0"/>
            <a:t> la </a:t>
          </a:r>
          <a:r>
            <a:rPr lang="en-GB" dirty="0" err="1"/>
            <a:t>accesibilidad</a:t>
          </a:r>
          <a:r>
            <a:rPr lang="en-GB" dirty="0"/>
            <a:t> cognitive </a:t>
          </a:r>
          <a:r>
            <a:rPr lang="en-GB" dirty="0" err="1"/>
            <a:t>en</a:t>
          </a:r>
          <a:r>
            <a:rPr lang="en-GB" dirty="0"/>
            <a:t> </a:t>
          </a:r>
          <a:r>
            <a:rPr lang="en-GB" dirty="0" err="1"/>
            <a:t>el</a:t>
          </a:r>
          <a:r>
            <a:rPr lang="en-GB" dirty="0"/>
            <a:t> </a:t>
          </a:r>
          <a:r>
            <a:rPr lang="en-GB" dirty="0" err="1"/>
            <a:t>patrimonio</a:t>
          </a:r>
          <a:r>
            <a:rPr lang="en-GB" dirty="0"/>
            <a:t> cultural. </a:t>
          </a:r>
        </a:p>
      </dgm:t>
    </dgm:pt>
    <dgm:pt modelId="{E42792B3-720A-4596-AEB4-4BD137A97554}" type="parTrans" cxnId="{C2C649F3-C863-47B7-A07D-F656D8801B4A}">
      <dgm:prSet/>
      <dgm:spPr/>
      <dgm:t>
        <a:bodyPr/>
        <a:lstStyle/>
        <a:p>
          <a:endParaRPr lang="en-GB"/>
        </a:p>
      </dgm:t>
    </dgm:pt>
    <dgm:pt modelId="{045472E2-02E8-4A49-96FE-C5C11089F70A}" type="sibTrans" cxnId="{C2C649F3-C863-47B7-A07D-F656D8801B4A}">
      <dgm:prSet/>
      <dgm:spPr/>
      <dgm:t>
        <a:bodyPr/>
        <a:lstStyle/>
        <a:p>
          <a:endParaRPr lang="en-GB"/>
        </a:p>
      </dgm:t>
    </dgm:pt>
    <dgm:pt modelId="{5B4F621A-3C9B-475A-A3CC-234C74057B07}">
      <dgm:prSet/>
      <dgm:spPr/>
      <dgm:t>
        <a:bodyPr/>
        <a:lstStyle/>
        <a:p>
          <a:r>
            <a:rPr lang="en-GB" dirty="0" err="1"/>
            <a:t>Informanos</a:t>
          </a:r>
          <a:r>
            <a:rPr lang="en-GB" dirty="0"/>
            <a:t> de </a:t>
          </a:r>
          <a:r>
            <a:rPr lang="en-GB" dirty="0" err="1"/>
            <a:t>aquellos</a:t>
          </a:r>
          <a:r>
            <a:rPr lang="en-GB" dirty="0"/>
            <a:t> </a:t>
          </a:r>
          <a:r>
            <a:rPr lang="en-GB" dirty="0" err="1"/>
            <a:t>elementos</a:t>
          </a:r>
          <a:r>
            <a:rPr lang="en-GB" dirty="0"/>
            <a:t> </a:t>
          </a:r>
          <a:r>
            <a:rPr lang="en-GB" dirty="0" err="1"/>
            <a:t>culturales</a:t>
          </a:r>
          <a:r>
            <a:rPr lang="en-GB" dirty="0"/>
            <a:t> </a:t>
          </a:r>
          <a:r>
            <a:rPr lang="en-GB" dirty="0" err="1"/>
            <a:t>en</a:t>
          </a:r>
          <a:r>
            <a:rPr lang="en-GB" dirty="0"/>
            <a:t> los que has </a:t>
          </a:r>
          <a:r>
            <a:rPr lang="en-GB" dirty="0" err="1"/>
            <a:t>encontrado</a:t>
          </a:r>
          <a:r>
            <a:rPr lang="en-GB" dirty="0"/>
            <a:t> que las personas </a:t>
          </a:r>
          <a:r>
            <a:rPr lang="en-GB" dirty="0" err="1"/>
            <a:t>tienen</a:t>
          </a:r>
          <a:r>
            <a:rPr lang="en-GB" dirty="0"/>
            <a:t> </a:t>
          </a:r>
          <a:r>
            <a:rPr lang="en-GB" dirty="0" err="1"/>
            <a:t>dificultades</a:t>
          </a:r>
          <a:r>
            <a:rPr lang="en-GB" dirty="0"/>
            <a:t> para </a:t>
          </a:r>
          <a:r>
            <a:rPr lang="en-GB" dirty="0" err="1"/>
            <a:t>comprender</a:t>
          </a:r>
          <a:r>
            <a:rPr lang="en-GB" dirty="0"/>
            <a:t>. </a:t>
          </a:r>
        </a:p>
      </dgm:t>
    </dgm:pt>
    <dgm:pt modelId="{D8A38A81-4BC8-4F1D-83C1-E77621889F9E}" type="parTrans" cxnId="{EE78B9A6-EFBA-4040-A56E-778BF0B117A0}">
      <dgm:prSet/>
      <dgm:spPr/>
      <dgm:t>
        <a:bodyPr/>
        <a:lstStyle/>
        <a:p>
          <a:endParaRPr lang="en-GB"/>
        </a:p>
      </dgm:t>
    </dgm:pt>
    <dgm:pt modelId="{9B26309D-CD90-4305-B06A-67C755BD65A6}" type="sibTrans" cxnId="{EE78B9A6-EFBA-4040-A56E-778BF0B117A0}">
      <dgm:prSet/>
      <dgm:spPr/>
      <dgm:t>
        <a:bodyPr/>
        <a:lstStyle/>
        <a:p>
          <a:endParaRPr lang="en-GB"/>
        </a:p>
      </dgm:t>
    </dgm:pt>
    <dgm:pt modelId="{AFC2108A-46D8-45D7-B0EC-6245DD50B91C}" type="pres">
      <dgm:prSet presAssocID="{4F0F4F48-5677-42E1-882E-A06242943A2E}" presName="linear" presStyleCnt="0">
        <dgm:presLayoutVars>
          <dgm:animLvl val="lvl"/>
          <dgm:resizeHandles val="exact"/>
        </dgm:presLayoutVars>
      </dgm:prSet>
      <dgm:spPr/>
    </dgm:pt>
    <dgm:pt modelId="{F454B2ED-2B50-4350-902D-23370C9E1769}" type="pres">
      <dgm:prSet presAssocID="{6AC6010D-7A41-4454-998D-A098EE11D31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C1FA584-AB01-40C9-AC03-B492DFB7CA5F}" type="pres">
      <dgm:prSet presAssocID="{6AC6010D-7A41-4454-998D-A098EE11D31F}" presName="childText" presStyleLbl="revTx" presStyleIdx="0" presStyleCnt="2">
        <dgm:presLayoutVars>
          <dgm:bulletEnabled val="1"/>
        </dgm:presLayoutVars>
      </dgm:prSet>
      <dgm:spPr/>
    </dgm:pt>
    <dgm:pt modelId="{BE2C2E96-D6A2-45EA-AB8F-A10561A58D12}" type="pres">
      <dgm:prSet presAssocID="{40B4C1E8-BBF0-4B2A-84FE-ADE7F274300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801469DA-4F46-4BB2-9984-0C5031F68182}" type="pres">
      <dgm:prSet presAssocID="{40B4C1E8-BBF0-4B2A-84FE-ADE7F2743006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2B763094-D3A9-40B8-81D3-97D1501875FA}" srcId="{4F0F4F48-5677-42E1-882E-A06242943A2E}" destId="{6AC6010D-7A41-4454-998D-A098EE11D31F}" srcOrd="0" destOrd="0" parTransId="{50B6B0D8-AD80-491E-9586-3B55DAFB7F02}" sibTransId="{63F2A8B4-6A25-4298-AD52-EEBE4F3C553A}"/>
    <dgm:cxn modelId="{EE78B9A6-EFBA-4040-A56E-778BF0B117A0}" srcId="{6AC6010D-7A41-4454-998D-A098EE11D31F}" destId="{5B4F621A-3C9B-475A-A3CC-234C74057B07}" srcOrd="1" destOrd="0" parTransId="{D8A38A81-4BC8-4F1D-83C1-E77621889F9E}" sibTransId="{9B26309D-CD90-4305-B06A-67C755BD65A6}"/>
    <dgm:cxn modelId="{9EFD5DA9-F430-4303-BA49-E0D3B07FF431}" srcId="{4F0F4F48-5677-42E1-882E-A06242943A2E}" destId="{40B4C1E8-BBF0-4B2A-84FE-ADE7F2743006}" srcOrd="1" destOrd="0" parTransId="{117393FD-4C0A-445F-ADDB-43BC4AECEB81}" sibTransId="{CAF8E13A-0CAF-44A7-98D7-DBDBF0B986C8}"/>
    <dgm:cxn modelId="{1F97CCAD-A6F3-4144-B4D4-26E46F1CF5B0}" type="presOf" srcId="{6AC6010D-7A41-4454-998D-A098EE11D31F}" destId="{F454B2ED-2B50-4350-902D-23370C9E1769}" srcOrd="0" destOrd="0" presId="urn:microsoft.com/office/officeart/2005/8/layout/vList2"/>
    <dgm:cxn modelId="{5B0F29B9-8DF7-4661-91BE-DCD5344D6963}" srcId="{6AC6010D-7A41-4454-998D-A098EE11D31F}" destId="{54472EFF-DB19-4EC6-9BF0-926E6E34F64E}" srcOrd="0" destOrd="0" parTransId="{18B5E524-654D-4186-ACC8-3D4D7DE3512F}" sibTransId="{E925E090-C6D5-4076-A25D-A7315DFD54E9}"/>
    <dgm:cxn modelId="{569127CB-252F-4F5E-9ED2-BB09EB12CE0B}" type="presOf" srcId="{4F0F4F48-5677-42E1-882E-A06242943A2E}" destId="{AFC2108A-46D8-45D7-B0EC-6245DD50B91C}" srcOrd="0" destOrd="0" presId="urn:microsoft.com/office/officeart/2005/8/layout/vList2"/>
    <dgm:cxn modelId="{BFDD14DC-4C54-4F1C-804E-90AF99EA0925}" type="presOf" srcId="{5B4F621A-3C9B-475A-A3CC-234C74057B07}" destId="{FC1FA584-AB01-40C9-AC03-B492DFB7CA5F}" srcOrd="0" destOrd="1" presId="urn:microsoft.com/office/officeart/2005/8/layout/vList2"/>
    <dgm:cxn modelId="{ABC88BDD-0E0C-469A-9174-9C26DFEFCAD6}" type="presOf" srcId="{54472EFF-DB19-4EC6-9BF0-926E6E34F64E}" destId="{FC1FA584-AB01-40C9-AC03-B492DFB7CA5F}" srcOrd="0" destOrd="0" presId="urn:microsoft.com/office/officeart/2005/8/layout/vList2"/>
    <dgm:cxn modelId="{C2C649F3-C863-47B7-A07D-F656D8801B4A}" srcId="{40B4C1E8-BBF0-4B2A-84FE-ADE7F2743006}" destId="{7278A83E-66D5-47D4-8EAB-DC08A169DED2}" srcOrd="0" destOrd="0" parTransId="{E42792B3-720A-4596-AEB4-4BD137A97554}" sibTransId="{045472E2-02E8-4A49-96FE-C5C11089F70A}"/>
    <dgm:cxn modelId="{BA0C9EFA-3703-44DB-BBE5-4BF4EBE1396F}" type="presOf" srcId="{7278A83E-66D5-47D4-8EAB-DC08A169DED2}" destId="{801469DA-4F46-4BB2-9984-0C5031F68182}" srcOrd="0" destOrd="0" presId="urn:microsoft.com/office/officeart/2005/8/layout/vList2"/>
    <dgm:cxn modelId="{8A61A6FC-15BB-4F79-BFE6-1B57D25D36A3}" type="presOf" srcId="{40B4C1E8-BBF0-4B2A-84FE-ADE7F2743006}" destId="{BE2C2E96-D6A2-45EA-AB8F-A10561A58D12}" srcOrd="0" destOrd="0" presId="urn:microsoft.com/office/officeart/2005/8/layout/vList2"/>
    <dgm:cxn modelId="{C5C89A1D-4894-4EDA-823A-A9F5511E3EF1}" type="presParOf" srcId="{AFC2108A-46D8-45D7-B0EC-6245DD50B91C}" destId="{F454B2ED-2B50-4350-902D-23370C9E1769}" srcOrd="0" destOrd="0" presId="urn:microsoft.com/office/officeart/2005/8/layout/vList2"/>
    <dgm:cxn modelId="{8AE2AB32-AB1E-4654-B853-CA182A1D59A5}" type="presParOf" srcId="{AFC2108A-46D8-45D7-B0EC-6245DD50B91C}" destId="{FC1FA584-AB01-40C9-AC03-B492DFB7CA5F}" srcOrd="1" destOrd="0" presId="urn:microsoft.com/office/officeart/2005/8/layout/vList2"/>
    <dgm:cxn modelId="{822F2021-2030-4D25-BA9E-E3AA90AD973C}" type="presParOf" srcId="{AFC2108A-46D8-45D7-B0EC-6245DD50B91C}" destId="{BE2C2E96-D6A2-45EA-AB8F-A10561A58D12}" srcOrd="2" destOrd="0" presId="urn:microsoft.com/office/officeart/2005/8/layout/vList2"/>
    <dgm:cxn modelId="{B57AD23D-4A76-4122-9581-18D861F9D489}" type="presParOf" srcId="{AFC2108A-46D8-45D7-B0EC-6245DD50B91C}" destId="{801469DA-4F46-4BB2-9984-0C5031F6818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F0F4F48-5677-42E1-882E-A06242943A2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6AC6010D-7A41-4454-998D-A098EE11D31F}">
      <dgm:prSet phldrT="[Texto]"/>
      <dgm:spPr/>
      <dgm:t>
        <a:bodyPr/>
        <a:lstStyle/>
        <a:p>
          <a:r>
            <a:rPr lang="en-GB" dirty="0"/>
            <a:t>Personas con </a:t>
          </a:r>
          <a:r>
            <a:rPr lang="en-GB" dirty="0" err="1"/>
            <a:t>dificultades</a:t>
          </a:r>
          <a:r>
            <a:rPr lang="en-GB" dirty="0"/>
            <a:t> </a:t>
          </a:r>
          <a:r>
            <a:rPr lang="en-GB" dirty="0" err="1"/>
            <a:t>cognitivas</a:t>
          </a:r>
          <a:endParaRPr lang="en-GB" dirty="0"/>
        </a:p>
      </dgm:t>
    </dgm:pt>
    <dgm:pt modelId="{50B6B0D8-AD80-491E-9586-3B55DAFB7F02}" type="parTrans" cxnId="{2B763094-D3A9-40B8-81D3-97D1501875FA}">
      <dgm:prSet/>
      <dgm:spPr/>
      <dgm:t>
        <a:bodyPr/>
        <a:lstStyle/>
        <a:p>
          <a:endParaRPr lang="en-GB"/>
        </a:p>
      </dgm:t>
    </dgm:pt>
    <dgm:pt modelId="{63F2A8B4-6A25-4298-AD52-EEBE4F3C553A}" type="sibTrans" cxnId="{2B763094-D3A9-40B8-81D3-97D1501875FA}">
      <dgm:prSet/>
      <dgm:spPr/>
      <dgm:t>
        <a:bodyPr/>
        <a:lstStyle/>
        <a:p>
          <a:endParaRPr lang="en-GB"/>
        </a:p>
      </dgm:t>
    </dgm:pt>
    <dgm:pt modelId="{54472EFF-DB19-4EC6-9BF0-926E6E34F64E}">
      <dgm:prSet phldrT="[Texto]"/>
      <dgm:spPr/>
      <dgm:t>
        <a:bodyPr/>
        <a:lstStyle/>
        <a:p>
          <a:r>
            <a:rPr lang="en-GB" dirty="0" err="1"/>
            <a:t>Recibe</a:t>
          </a:r>
          <a:r>
            <a:rPr lang="en-GB" dirty="0"/>
            <a:t> </a:t>
          </a:r>
          <a:r>
            <a:rPr lang="en-GB" dirty="0" err="1"/>
            <a:t>información</a:t>
          </a:r>
          <a:r>
            <a:rPr lang="en-GB" dirty="0"/>
            <a:t> </a:t>
          </a:r>
          <a:r>
            <a:rPr lang="en-GB" dirty="0" err="1"/>
            <a:t>sobre</a:t>
          </a:r>
          <a:r>
            <a:rPr lang="en-GB" dirty="0"/>
            <a:t> </a:t>
          </a:r>
          <a:r>
            <a:rPr lang="en-GB" dirty="0" err="1"/>
            <a:t>lugares</a:t>
          </a:r>
          <a:r>
            <a:rPr lang="en-GB" dirty="0"/>
            <a:t> para </a:t>
          </a:r>
          <a:r>
            <a:rPr lang="en-GB" dirty="0" err="1"/>
            <a:t>visitar</a:t>
          </a:r>
          <a:r>
            <a:rPr lang="en-GB" dirty="0"/>
            <a:t> que son </a:t>
          </a:r>
          <a:r>
            <a:rPr lang="en-GB" dirty="0" err="1"/>
            <a:t>accesibles</a:t>
          </a:r>
          <a:r>
            <a:rPr lang="en-GB" dirty="0"/>
            <a:t> </a:t>
          </a:r>
          <a:r>
            <a:rPr lang="en-GB" dirty="0" err="1"/>
            <a:t>desde</a:t>
          </a:r>
          <a:r>
            <a:rPr lang="en-GB" dirty="0"/>
            <a:t> </a:t>
          </a:r>
          <a:r>
            <a:rPr lang="en-GB" dirty="0" err="1"/>
            <a:t>el</a:t>
          </a:r>
          <a:r>
            <a:rPr lang="en-GB" dirty="0"/>
            <a:t> punto de vista </a:t>
          </a:r>
          <a:r>
            <a:rPr lang="en-GB" dirty="0" err="1"/>
            <a:t>cognitivo</a:t>
          </a:r>
          <a:r>
            <a:rPr lang="en-GB" dirty="0"/>
            <a:t>. </a:t>
          </a:r>
        </a:p>
      </dgm:t>
    </dgm:pt>
    <dgm:pt modelId="{18B5E524-654D-4186-ACC8-3D4D7DE3512F}" type="parTrans" cxnId="{5B0F29B9-8DF7-4661-91BE-DCD5344D6963}">
      <dgm:prSet/>
      <dgm:spPr/>
      <dgm:t>
        <a:bodyPr/>
        <a:lstStyle/>
        <a:p>
          <a:endParaRPr lang="en-GB"/>
        </a:p>
      </dgm:t>
    </dgm:pt>
    <dgm:pt modelId="{E925E090-C6D5-4076-A25D-A7315DFD54E9}" type="sibTrans" cxnId="{5B0F29B9-8DF7-4661-91BE-DCD5344D6963}">
      <dgm:prSet/>
      <dgm:spPr/>
      <dgm:t>
        <a:bodyPr/>
        <a:lstStyle/>
        <a:p>
          <a:endParaRPr lang="en-GB"/>
        </a:p>
      </dgm:t>
    </dgm:pt>
    <dgm:pt modelId="{0CEFF324-7AFE-43AA-AF3F-37CE95674F0E}">
      <dgm:prSet phldrT="[Texto]"/>
      <dgm:spPr/>
      <dgm:t>
        <a:bodyPr/>
        <a:lstStyle/>
        <a:p>
          <a:r>
            <a:rPr lang="en-GB" dirty="0" err="1"/>
            <a:t>Descubre</a:t>
          </a:r>
          <a:r>
            <a:rPr lang="en-GB" dirty="0"/>
            <a:t> </a:t>
          </a:r>
          <a:r>
            <a:rPr lang="en-GB" dirty="0" err="1"/>
            <a:t>oportunidades</a:t>
          </a:r>
          <a:r>
            <a:rPr lang="en-GB" dirty="0"/>
            <a:t> para </a:t>
          </a:r>
          <a:r>
            <a:rPr lang="en-GB" dirty="0" err="1"/>
            <a:t>formarte</a:t>
          </a:r>
          <a:r>
            <a:rPr lang="en-GB" dirty="0"/>
            <a:t> </a:t>
          </a:r>
          <a:r>
            <a:rPr lang="en-GB" dirty="0" err="1"/>
            <a:t>como</a:t>
          </a:r>
          <a:r>
            <a:rPr lang="en-GB" dirty="0"/>
            <a:t> </a:t>
          </a:r>
          <a:r>
            <a:rPr lang="en-GB" dirty="0" err="1"/>
            <a:t>validador</a:t>
          </a:r>
          <a:r>
            <a:rPr lang="en-GB" dirty="0"/>
            <a:t> de los </a:t>
          </a:r>
          <a:r>
            <a:rPr lang="en-GB" dirty="0" err="1"/>
            <a:t>procesos</a:t>
          </a:r>
          <a:r>
            <a:rPr lang="en-GB" dirty="0"/>
            <a:t> de </a:t>
          </a:r>
          <a:r>
            <a:rPr lang="en-GB" dirty="0" err="1"/>
            <a:t>adaptación</a:t>
          </a:r>
          <a:r>
            <a:rPr lang="en-GB" dirty="0"/>
            <a:t> a </a:t>
          </a:r>
          <a:r>
            <a:rPr lang="en-GB" dirty="0" err="1"/>
            <a:t>lectura</a:t>
          </a:r>
          <a:r>
            <a:rPr lang="en-GB" dirty="0"/>
            <a:t> </a:t>
          </a:r>
          <a:r>
            <a:rPr lang="en-GB" dirty="0" err="1"/>
            <a:t>fácil</a:t>
          </a:r>
          <a:r>
            <a:rPr lang="en-GB" dirty="0"/>
            <a:t> de </a:t>
          </a:r>
          <a:r>
            <a:rPr lang="en-GB" dirty="0" err="1"/>
            <a:t>textos</a:t>
          </a:r>
          <a:r>
            <a:rPr lang="en-GB" dirty="0"/>
            <a:t> o la </a:t>
          </a:r>
          <a:r>
            <a:rPr lang="en-GB" dirty="0" err="1"/>
            <a:t>evaluación</a:t>
          </a:r>
          <a:r>
            <a:rPr lang="en-GB" dirty="0"/>
            <a:t> de la </a:t>
          </a:r>
          <a:r>
            <a:rPr lang="en-GB" dirty="0" err="1"/>
            <a:t>accesibilidad</a:t>
          </a:r>
          <a:r>
            <a:rPr lang="en-GB" dirty="0"/>
            <a:t> cognitive de </a:t>
          </a:r>
          <a:r>
            <a:rPr lang="en-GB" dirty="0" err="1"/>
            <a:t>entornos</a:t>
          </a:r>
          <a:r>
            <a:rPr lang="en-GB" dirty="0"/>
            <a:t>.</a:t>
          </a:r>
        </a:p>
      </dgm:t>
    </dgm:pt>
    <dgm:pt modelId="{F144406D-5A89-4DCD-93AE-B6C1577255CB}" type="parTrans" cxnId="{7862765A-5272-4E6C-996E-F14CA0A3E320}">
      <dgm:prSet/>
      <dgm:spPr/>
      <dgm:t>
        <a:bodyPr/>
        <a:lstStyle/>
        <a:p>
          <a:endParaRPr lang="en-GB"/>
        </a:p>
      </dgm:t>
    </dgm:pt>
    <dgm:pt modelId="{97C5A539-41A3-4B41-83E2-6585DAD0E23A}" type="sibTrans" cxnId="{7862765A-5272-4E6C-996E-F14CA0A3E320}">
      <dgm:prSet/>
      <dgm:spPr/>
      <dgm:t>
        <a:bodyPr/>
        <a:lstStyle/>
        <a:p>
          <a:endParaRPr lang="en-GB"/>
        </a:p>
      </dgm:t>
    </dgm:pt>
    <dgm:pt modelId="{40B4C1E8-BBF0-4B2A-84FE-ADE7F2743006}">
      <dgm:prSet phldrT="[Texto]"/>
      <dgm:spPr/>
      <dgm:t>
        <a:bodyPr/>
        <a:lstStyle/>
        <a:p>
          <a:r>
            <a:rPr lang="en-GB" dirty="0" err="1"/>
            <a:t>Profesionales</a:t>
          </a:r>
          <a:r>
            <a:rPr lang="en-GB" dirty="0"/>
            <a:t> de turismo y del </a:t>
          </a:r>
          <a:r>
            <a:rPr lang="en-GB" dirty="0" err="1"/>
            <a:t>patrimonio</a:t>
          </a:r>
          <a:r>
            <a:rPr lang="en-GB" dirty="0"/>
            <a:t> cultural</a:t>
          </a:r>
        </a:p>
      </dgm:t>
    </dgm:pt>
    <dgm:pt modelId="{117393FD-4C0A-445F-ADDB-43BC4AECEB81}" type="parTrans" cxnId="{9EFD5DA9-F430-4303-BA49-E0D3B07FF431}">
      <dgm:prSet/>
      <dgm:spPr/>
      <dgm:t>
        <a:bodyPr/>
        <a:lstStyle/>
        <a:p>
          <a:endParaRPr lang="en-GB"/>
        </a:p>
      </dgm:t>
    </dgm:pt>
    <dgm:pt modelId="{CAF8E13A-0CAF-44A7-98D7-DBDBF0B986C8}" type="sibTrans" cxnId="{9EFD5DA9-F430-4303-BA49-E0D3B07FF431}">
      <dgm:prSet/>
      <dgm:spPr/>
      <dgm:t>
        <a:bodyPr/>
        <a:lstStyle/>
        <a:p>
          <a:endParaRPr lang="en-GB"/>
        </a:p>
      </dgm:t>
    </dgm:pt>
    <dgm:pt modelId="{7278A83E-66D5-47D4-8EAB-DC08A169DED2}">
      <dgm:prSet phldrT="[Texto]"/>
      <dgm:spPr/>
      <dgm:t>
        <a:bodyPr/>
        <a:lstStyle/>
        <a:p>
          <a:r>
            <a:rPr lang="en-GB" dirty="0" err="1"/>
            <a:t>Estar</a:t>
          </a:r>
          <a:r>
            <a:rPr lang="en-GB" dirty="0"/>
            <a:t> </a:t>
          </a:r>
          <a:r>
            <a:rPr lang="en-GB" dirty="0" err="1"/>
            <a:t>informado</a:t>
          </a:r>
          <a:r>
            <a:rPr lang="en-GB" dirty="0"/>
            <a:t> </a:t>
          </a:r>
          <a:r>
            <a:rPr lang="en-GB" dirty="0" err="1"/>
            <a:t>sobre</a:t>
          </a:r>
          <a:r>
            <a:rPr lang="en-GB" dirty="0"/>
            <a:t> </a:t>
          </a:r>
          <a:r>
            <a:rPr lang="en-GB" dirty="0" err="1"/>
            <a:t>oportunidades</a:t>
          </a:r>
          <a:r>
            <a:rPr lang="en-GB" dirty="0"/>
            <a:t> de </a:t>
          </a:r>
          <a:r>
            <a:rPr lang="en-GB" dirty="0" err="1"/>
            <a:t>formación</a:t>
          </a:r>
          <a:r>
            <a:rPr lang="en-GB" dirty="0"/>
            <a:t>, </a:t>
          </a:r>
          <a:r>
            <a:rPr lang="en-GB" dirty="0" err="1"/>
            <a:t>aprender</a:t>
          </a:r>
          <a:r>
            <a:rPr lang="en-GB" dirty="0"/>
            <a:t> </a:t>
          </a:r>
          <a:r>
            <a:rPr lang="en-GB" dirty="0" err="1"/>
            <a:t>sobre</a:t>
          </a:r>
          <a:r>
            <a:rPr lang="en-GB" dirty="0"/>
            <a:t> </a:t>
          </a:r>
          <a:r>
            <a:rPr lang="en-GB" dirty="0" err="1"/>
            <a:t>accesibilidad</a:t>
          </a:r>
          <a:r>
            <a:rPr lang="en-GB" dirty="0"/>
            <a:t> </a:t>
          </a:r>
          <a:r>
            <a:rPr lang="en-GB" dirty="0" err="1"/>
            <a:t>cognitiva</a:t>
          </a:r>
          <a:r>
            <a:rPr lang="en-GB" dirty="0"/>
            <a:t> y </a:t>
          </a:r>
          <a:r>
            <a:rPr lang="en-GB" dirty="0" err="1"/>
            <a:t>descubrir</a:t>
          </a:r>
          <a:r>
            <a:rPr lang="en-GB" dirty="0"/>
            <a:t> buenos </a:t>
          </a:r>
          <a:r>
            <a:rPr lang="en-GB" dirty="0" err="1"/>
            <a:t>ejemplos</a:t>
          </a:r>
          <a:r>
            <a:rPr lang="en-GB" dirty="0"/>
            <a:t> de </a:t>
          </a:r>
          <a:r>
            <a:rPr lang="en-GB" dirty="0" err="1"/>
            <a:t>información</a:t>
          </a:r>
          <a:r>
            <a:rPr lang="en-GB" dirty="0"/>
            <a:t> </a:t>
          </a:r>
          <a:r>
            <a:rPr lang="en-GB" dirty="0" err="1"/>
            <a:t>turística</a:t>
          </a:r>
          <a:r>
            <a:rPr lang="en-GB" dirty="0"/>
            <a:t> </a:t>
          </a:r>
          <a:r>
            <a:rPr lang="en-GB" dirty="0" err="1"/>
            <a:t>en</a:t>
          </a:r>
          <a:r>
            <a:rPr lang="en-GB" dirty="0"/>
            <a:t> </a:t>
          </a:r>
          <a:r>
            <a:rPr lang="en-GB" dirty="0" err="1"/>
            <a:t>lectura</a:t>
          </a:r>
          <a:r>
            <a:rPr lang="en-GB" dirty="0"/>
            <a:t> </a:t>
          </a:r>
          <a:r>
            <a:rPr lang="en-GB" dirty="0" err="1"/>
            <a:t>fácil</a:t>
          </a:r>
          <a:r>
            <a:rPr lang="en-GB" dirty="0"/>
            <a:t>. </a:t>
          </a:r>
        </a:p>
      </dgm:t>
    </dgm:pt>
    <dgm:pt modelId="{E42792B3-720A-4596-AEB4-4BD137A97554}" type="parTrans" cxnId="{C2C649F3-C863-47B7-A07D-F656D8801B4A}">
      <dgm:prSet/>
      <dgm:spPr/>
      <dgm:t>
        <a:bodyPr/>
        <a:lstStyle/>
        <a:p>
          <a:endParaRPr lang="en-GB"/>
        </a:p>
      </dgm:t>
    </dgm:pt>
    <dgm:pt modelId="{045472E2-02E8-4A49-96FE-C5C11089F70A}" type="sibTrans" cxnId="{C2C649F3-C863-47B7-A07D-F656D8801B4A}">
      <dgm:prSet/>
      <dgm:spPr/>
      <dgm:t>
        <a:bodyPr/>
        <a:lstStyle/>
        <a:p>
          <a:endParaRPr lang="en-GB"/>
        </a:p>
      </dgm:t>
    </dgm:pt>
    <dgm:pt modelId="{4DB48E5E-6F1A-4437-9A4A-022D61152B0D}">
      <dgm:prSet phldrT="[Texto]"/>
      <dgm:spPr/>
      <dgm:t>
        <a:bodyPr/>
        <a:lstStyle/>
        <a:p>
          <a:r>
            <a:rPr lang="en-GB" dirty="0" err="1"/>
            <a:t>Uneté</a:t>
          </a:r>
          <a:r>
            <a:rPr lang="en-GB" dirty="0"/>
            <a:t> a </a:t>
          </a:r>
          <a:r>
            <a:rPr lang="en-GB" dirty="0" err="1"/>
            <a:t>iniciativas</a:t>
          </a:r>
          <a:r>
            <a:rPr lang="en-GB" dirty="0"/>
            <a:t> de </a:t>
          </a:r>
          <a:r>
            <a:rPr lang="en-GB" dirty="0" err="1"/>
            <a:t>defensa</a:t>
          </a:r>
          <a:r>
            <a:rPr lang="en-GB" dirty="0"/>
            <a:t> </a:t>
          </a:r>
          <a:r>
            <a:rPr lang="en-GB" dirty="0" err="1"/>
            <a:t>en</a:t>
          </a:r>
          <a:r>
            <a:rPr lang="en-GB" dirty="0"/>
            <a:t> </a:t>
          </a:r>
          <a:r>
            <a:rPr lang="en-GB" dirty="0" err="1"/>
            <a:t>primera</a:t>
          </a:r>
          <a:r>
            <a:rPr lang="en-GB" dirty="0"/>
            <a:t> persona de la </a:t>
          </a:r>
          <a:r>
            <a:rPr lang="en-GB" dirty="0" err="1"/>
            <a:t>accesibilidad</a:t>
          </a:r>
          <a:r>
            <a:rPr lang="en-GB" dirty="0"/>
            <a:t> </a:t>
          </a:r>
          <a:r>
            <a:rPr lang="en-GB" dirty="0" err="1"/>
            <a:t>cognitiva</a:t>
          </a:r>
          <a:r>
            <a:rPr lang="en-GB" dirty="0"/>
            <a:t> </a:t>
          </a:r>
          <a:r>
            <a:rPr lang="en-GB" dirty="0" err="1"/>
            <a:t>en</a:t>
          </a:r>
          <a:r>
            <a:rPr lang="en-GB" dirty="0"/>
            <a:t> la </a:t>
          </a:r>
          <a:r>
            <a:rPr lang="en-GB" dirty="0" err="1"/>
            <a:t>cultura</a:t>
          </a:r>
          <a:endParaRPr lang="en-GB" dirty="0"/>
        </a:p>
      </dgm:t>
    </dgm:pt>
    <dgm:pt modelId="{96ED5D66-DF54-4A11-98D2-30B2975AF220}" type="parTrans" cxnId="{09B11E41-FF21-4F16-AC2B-39ADE08B1DF1}">
      <dgm:prSet/>
      <dgm:spPr/>
    </dgm:pt>
    <dgm:pt modelId="{9B4A5716-9F5A-4939-8DCE-AA4D8BED3575}" type="sibTrans" cxnId="{09B11E41-FF21-4F16-AC2B-39ADE08B1DF1}">
      <dgm:prSet/>
      <dgm:spPr/>
    </dgm:pt>
    <dgm:pt modelId="{C644D65F-E66F-456C-8CCB-8902ACF5AACA}">
      <dgm:prSet phldrT="[Texto]"/>
      <dgm:spPr/>
      <dgm:t>
        <a:bodyPr/>
        <a:lstStyle/>
        <a:p>
          <a:r>
            <a:rPr lang="en-GB" dirty="0" err="1"/>
            <a:t>Descubrir</a:t>
          </a:r>
          <a:r>
            <a:rPr lang="en-GB" dirty="0"/>
            <a:t> </a:t>
          </a:r>
          <a:r>
            <a:rPr lang="en-GB" dirty="0" err="1"/>
            <a:t>nuevas</a:t>
          </a:r>
          <a:r>
            <a:rPr lang="en-GB" dirty="0"/>
            <a:t> ideas y </a:t>
          </a:r>
          <a:r>
            <a:rPr lang="en-GB" dirty="0" err="1"/>
            <a:t>compartir</a:t>
          </a:r>
          <a:r>
            <a:rPr lang="en-GB" dirty="0"/>
            <a:t> </a:t>
          </a:r>
          <a:r>
            <a:rPr lang="en-GB" dirty="0" err="1"/>
            <a:t>buenas</a:t>
          </a:r>
          <a:r>
            <a:rPr lang="en-GB" dirty="0"/>
            <a:t> </a:t>
          </a:r>
          <a:r>
            <a:rPr lang="en-GB" dirty="0" err="1"/>
            <a:t>practicias</a:t>
          </a:r>
          <a:r>
            <a:rPr lang="en-GB" dirty="0"/>
            <a:t> </a:t>
          </a:r>
          <a:r>
            <a:rPr lang="en-GB" dirty="0" err="1"/>
            <a:t>sobre</a:t>
          </a:r>
          <a:r>
            <a:rPr lang="en-GB" dirty="0"/>
            <a:t> turismo y </a:t>
          </a:r>
          <a:r>
            <a:rPr lang="en-GB" dirty="0" err="1"/>
            <a:t>patrimonio</a:t>
          </a:r>
          <a:r>
            <a:rPr lang="en-GB" dirty="0"/>
            <a:t> </a:t>
          </a:r>
          <a:r>
            <a:rPr lang="en-GB" dirty="0" err="1"/>
            <a:t>accesible</a:t>
          </a:r>
          <a:r>
            <a:rPr lang="en-GB" dirty="0"/>
            <a:t>. </a:t>
          </a:r>
        </a:p>
      </dgm:t>
    </dgm:pt>
    <dgm:pt modelId="{796F1868-E3E9-4C27-98C6-8D7F34A5E105}" type="parTrans" cxnId="{624A8EC6-1795-4EAC-9E37-1B6B13719362}">
      <dgm:prSet/>
      <dgm:spPr/>
    </dgm:pt>
    <dgm:pt modelId="{29BB0B64-DE13-43AF-961A-05CABB3C2B4F}" type="sibTrans" cxnId="{624A8EC6-1795-4EAC-9E37-1B6B13719362}">
      <dgm:prSet/>
      <dgm:spPr/>
    </dgm:pt>
    <dgm:pt modelId="{F4BA2264-A7AB-4857-9D84-6E35A85D92E2}" type="pres">
      <dgm:prSet presAssocID="{4F0F4F48-5677-42E1-882E-A06242943A2E}" presName="linear" presStyleCnt="0">
        <dgm:presLayoutVars>
          <dgm:animLvl val="lvl"/>
          <dgm:resizeHandles val="exact"/>
        </dgm:presLayoutVars>
      </dgm:prSet>
      <dgm:spPr/>
    </dgm:pt>
    <dgm:pt modelId="{3E7FE638-C482-40BC-A1B5-2265BD90BC08}" type="pres">
      <dgm:prSet presAssocID="{6AC6010D-7A41-4454-998D-A098EE11D31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E3779DB-1794-4BAA-B6A5-9BAA42AC3702}" type="pres">
      <dgm:prSet presAssocID="{6AC6010D-7A41-4454-998D-A098EE11D31F}" presName="childText" presStyleLbl="revTx" presStyleIdx="0" presStyleCnt="2">
        <dgm:presLayoutVars>
          <dgm:bulletEnabled val="1"/>
        </dgm:presLayoutVars>
      </dgm:prSet>
      <dgm:spPr/>
    </dgm:pt>
    <dgm:pt modelId="{DF3A3B57-C3EC-48B7-8966-693E1F80E709}" type="pres">
      <dgm:prSet presAssocID="{40B4C1E8-BBF0-4B2A-84FE-ADE7F274300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E9459DF2-504A-4C59-92FF-D3C06BB120AE}" type="pres">
      <dgm:prSet presAssocID="{40B4C1E8-BBF0-4B2A-84FE-ADE7F2743006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03B89707-43B5-4200-B400-612763922577}" type="presOf" srcId="{4F0F4F48-5677-42E1-882E-A06242943A2E}" destId="{F4BA2264-A7AB-4857-9D84-6E35A85D92E2}" srcOrd="0" destOrd="0" presId="urn:microsoft.com/office/officeart/2005/8/layout/vList2"/>
    <dgm:cxn modelId="{D9372823-93EC-4284-A9FF-2464641130BC}" type="presOf" srcId="{6AC6010D-7A41-4454-998D-A098EE11D31F}" destId="{3E7FE638-C482-40BC-A1B5-2265BD90BC08}" srcOrd="0" destOrd="0" presId="urn:microsoft.com/office/officeart/2005/8/layout/vList2"/>
    <dgm:cxn modelId="{445FB726-F11F-4CF6-92EE-4A4D6FA60F83}" type="presOf" srcId="{7278A83E-66D5-47D4-8EAB-DC08A169DED2}" destId="{E9459DF2-504A-4C59-92FF-D3C06BB120AE}" srcOrd="0" destOrd="0" presId="urn:microsoft.com/office/officeart/2005/8/layout/vList2"/>
    <dgm:cxn modelId="{09B11E41-FF21-4F16-AC2B-39ADE08B1DF1}" srcId="{6AC6010D-7A41-4454-998D-A098EE11D31F}" destId="{4DB48E5E-6F1A-4437-9A4A-022D61152B0D}" srcOrd="2" destOrd="0" parTransId="{96ED5D66-DF54-4A11-98D2-30B2975AF220}" sibTransId="{9B4A5716-9F5A-4939-8DCE-AA4D8BED3575}"/>
    <dgm:cxn modelId="{136D2C4D-A46D-46E0-AB5D-F0755DEF1E49}" type="presOf" srcId="{0CEFF324-7AFE-43AA-AF3F-37CE95674F0E}" destId="{5E3779DB-1794-4BAA-B6A5-9BAA42AC3702}" srcOrd="0" destOrd="1" presId="urn:microsoft.com/office/officeart/2005/8/layout/vList2"/>
    <dgm:cxn modelId="{7862765A-5272-4E6C-996E-F14CA0A3E320}" srcId="{6AC6010D-7A41-4454-998D-A098EE11D31F}" destId="{0CEFF324-7AFE-43AA-AF3F-37CE95674F0E}" srcOrd="1" destOrd="0" parTransId="{F144406D-5A89-4DCD-93AE-B6C1577255CB}" sibTransId="{97C5A539-41A3-4B41-83E2-6585DAD0E23A}"/>
    <dgm:cxn modelId="{AA9B567D-A015-4E3A-9BE2-CB240FD7E3FA}" type="presOf" srcId="{4DB48E5E-6F1A-4437-9A4A-022D61152B0D}" destId="{5E3779DB-1794-4BAA-B6A5-9BAA42AC3702}" srcOrd="0" destOrd="2" presId="urn:microsoft.com/office/officeart/2005/8/layout/vList2"/>
    <dgm:cxn modelId="{0A4D0D93-5ABB-4A9C-B72F-6C7051D0B7E9}" type="presOf" srcId="{54472EFF-DB19-4EC6-9BF0-926E6E34F64E}" destId="{5E3779DB-1794-4BAA-B6A5-9BAA42AC3702}" srcOrd="0" destOrd="0" presId="urn:microsoft.com/office/officeart/2005/8/layout/vList2"/>
    <dgm:cxn modelId="{2B763094-D3A9-40B8-81D3-97D1501875FA}" srcId="{4F0F4F48-5677-42E1-882E-A06242943A2E}" destId="{6AC6010D-7A41-4454-998D-A098EE11D31F}" srcOrd="0" destOrd="0" parTransId="{50B6B0D8-AD80-491E-9586-3B55DAFB7F02}" sibTransId="{63F2A8B4-6A25-4298-AD52-EEBE4F3C553A}"/>
    <dgm:cxn modelId="{88BF1DA5-2099-4307-BEC5-DED88C291792}" type="presOf" srcId="{C644D65F-E66F-456C-8CCB-8902ACF5AACA}" destId="{E9459DF2-504A-4C59-92FF-D3C06BB120AE}" srcOrd="0" destOrd="1" presId="urn:microsoft.com/office/officeart/2005/8/layout/vList2"/>
    <dgm:cxn modelId="{9EFD5DA9-F430-4303-BA49-E0D3B07FF431}" srcId="{4F0F4F48-5677-42E1-882E-A06242943A2E}" destId="{40B4C1E8-BBF0-4B2A-84FE-ADE7F2743006}" srcOrd="1" destOrd="0" parTransId="{117393FD-4C0A-445F-ADDB-43BC4AECEB81}" sibTransId="{CAF8E13A-0CAF-44A7-98D7-DBDBF0B986C8}"/>
    <dgm:cxn modelId="{5B0F29B9-8DF7-4661-91BE-DCD5344D6963}" srcId="{6AC6010D-7A41-4454-998D-A098EE11D31F}" destId="{54472EFF-DB19-4EC6-9BF0-926E6E34F64E}" srcOrd="0" destOrd="0" parTransId="{18B5E524-654D-4186-ACC8-3D4D7DE3512F}" sibTransId="{E925E090-C6D5-4076-A25D-A7315DFD54E9}"/>
    <dgm:cxn modelId="{50AE98C1-3F61-4C5B-89CA-5989E8DDB278}" type="presOf" srcId="{40B4C1E8-BBF0-4B2A-84FE-ADE7F2743006}" destId="{DF3A3B57-C3EC-48B7-8966-693E1F80E709}" srcOrd="0" destOrd="0" presId="urn:microsoft.com/office/officeart/2005/8/layout/vList2"/>
    <dgm:cxn modelId="{624A8EC6-1795-4EAC-9E37-1B6B13719362}" srcId="{40B4C1E8-BBF0-4B2A-84FE-ADE7F2743006}" destId="{C644D65F-E66F-456C-8CCB-8902ACF5AACA}" srcOrd="1" destOrd="0" parTransId="{796F1868-E3E9-4C27-98C6-8D7F34A5E105}" sibTransId="{29BB0B64-DE13-43AF-961A-05CABB3C2B4F}"/>
    <dgm:cxn modelId="{C2C649F3-C863-47B7-A07D-F656D8801B4A}" srcId="{40B4C1E8-BBF0-4B2A-84FE-ADE7F2743006}" destId="{7278A83E-66D5-47D4-8EAB-DC08A169DED2}" srcOrd="0" destOrd="0" parTransId="{E42792B3-720A-4596-AEB4-4BD137A97554}" sibTransId="{045472E2-02E8-4A49-96FE-C5C11089F70A}"/>
    <dgm:cxn modelId="{7F72A3F0-A7D5-482B-8C4A-9C7D41972A13}" type="presParOf" srcId="{F4BA2264-A7AB-4857-9D84-6E35A85D92E2}" destId="{3E7FE638-C482-40BC-A1B5-2265BD90BC08}" srcOrd="0" destOrd="0" presId="urn:microsoft.com/office/officeart/2005/8/layout/vList2"/>
    <dgm:cxn modelId="{95E5B983-1205-4B97-B31E-7F475FF8908D}" type="presParOf" srcId="{F4BA2264-A7AB-4857-9D84-6E35A85D92E2}" destId="{5E3779DB-1794-4BAA-B6A5-9BAA42AC3702}" srcOrd="1" destOrd="0" presId="urn:microsoft.com/office/officeart/2005/8/layout/vList2"/>
    <dgm:cxn modelId="{2C5E7552-2EDD-45F6-AECA-DC02D02BC0AB}" type="presParOf" srcId="{F4BA2264-A7AB-4857-9D84-6E35A85D92E2}" destId="{DF3A3B57-C3EC-48B7-8966-693E1F80E709}" srcOrd="2" destOrd="0" presId="urn:microsoft.com/office/officeart/2005/8/layout/vList2"/>
    <dgm:cxn modelId="{7A2270CD-AD49-4959-A724-93A9F238BD3D}" type="presParOf" srcId="{F4BA2264-A7AB-4857-9D84-6E35A85D92E2}" destId="{E9459DF2-504A-4C59-92FF-D3C06BB120A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F0F4F48-5677-42E1-882E-A06242943A2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6AC6010D-7A41-4454-998D-A098EE11D31F}">
      <dgm:prSet phldrT="[Texto]"/>
      <dgm:spPr/>
      <dgm:t>
        <a:bodyPr/>
        <a:lstStyle/>
        <a:p>
          <a:r>
            <a:rPr lang="en-GB" dirty="0"/>
            <a:t>Personas que </a:t>
          </a:r>
          <a:r>
            <a:rPr lang="en-GB" dirty="0" err="1"/>
            <a:t>apoyan</a:t>
          </a:r>
          <a:r>
            <a:rPr lang="en-GB" dirty="0"/>
            <a:t> a personas con </a:t>
          </a:r>
          <a:r>
            <a:rPr lang="en-GB" dirty="0" err="1"/>
            <a:t>discapacidad</a:t>
          </a:r>
          <a:r>
            <a:rPr lang="en-GB" dirty="0"/>
            <a:t> </a:t>
          </a:r>
        </a:p>
      </dgm:t>
    </dgm:pt>
    <dgm:pt modelId="{50B6B0D8-AD80-491E-9586-3B55DAFB7F02}" type="parTrans" cxnId="{2B763094-D3A9-40B8-81D3-97D1501875FA}">
      <dgm:prSet/>
      <dgm:spPr/>
      <dgm:t>
        <a:bodyPr/>
        <a:lstStyle/>
        <a:p>
          <a:endParaRPr lang="en-GB"/>
        </a:p>
      </dgm:t>
    </dgm:pt>
    <dgm:pt modelId="{63F2A8B4-6A25-4298-AD52-EEBE4F3C553A}" type="sibTrans" cxnId="{2B763094-D3A9-40B8-81D3-97D1501875FA}">
      <dgm:prSet/>
      <dgm:spPr/>
      <dgm:t>
        <a:bodyPr/>
        <a:lstStyle/>
        <a:p>
          <a:endParaRPr lang="en-GB"/>
        </a:p>
      </dgm:t>
    </dgm:pt>
    <dgm:pt modelId="{54472EFF-DB19-4EC6-9BF0-926E6E34F64E}">
      <dgm:prSet phldrT="[Texto]"/>
      <dgm:spPr/>
      <dgm:t>
        <a:bodyPr/>
        <a:lstStyle/>
        <a:p>
          <a:r>
            <a:rPr lang="en-GB" dirty="0" err="1"/>
            <a:t>Recibe</a:t>
          </a:r>
          <a:r>
            <a:rPr lang="en-GB" dirty="0"/>
            <a:t> </a:t>
          </a:r>
          <a:r>
            <a:rPr lang="en-GB" dirty="0" err="1"/>
            <a:t>información</a:t>
          </a:r>
          <a:r>
            <a:rPr lang="en-GB" dirty="0"/>
            <a:t> y </a:t>
          </a:r>
          <a:r>
            <a:rPr lang="en-GB" dirty="0" err="1"/>
            <a:t>formación</a:t>
          </a:r>
          <a:r>
            <a:rPr lang="en-GB" dirty="0"/>
            <a:t> </a:t>
          </a:r>
          <a:r>
            <a:rPr lang="en-GB" dirty="0" err="1"/>
            <a:t>sobre</a:t>
          </a:r>
          <a:r>
            <a:rPr lang="en-GB" dirty="0"/>
            <a:t> </a:t>
          </a:r>
          <a:r>
            <a:rPr lang="en-GB" dirty="0" err="1"/>
            <a:t>herramientas</a:t>
          </a:r>
          <a:r>
            <a:rPr lang="en-GB" dirty="0"/>
            <a:t> y </a:t>
          </a:r>
          <a:r>
            <a:rPr lang="en-GB" dirty="0" err="1"/>
            <a:t>recursos</a:t>
          </a:r>
          <a:r>
            <a:rPr lang="en-GB" dirty="0"/>
            <a:t> para la </a:t>
          </a:r>
          <a:r>
            <a:rPr lang="en-GB" dirty="0" err="1"/>
            <a:t>accesibilidad</a:t>
          </a:r>
          <a:r>
            <a:rPr lang="en-GB" dirty="0"/>
            <a:t> </a:t>
          </a:r>
          <a:r>
            <a:rPr lang="en-GB" dirty="0" err="1"/>
            <a:t>cognitiva</a:t>
          </a:r>
          <a:r>
            <a:rPr lang="en-GB" dirty="0"/>
            <a:t>. </a:t>
          </a:r>
        </a:p>
      </dgm:t>
    </dgm:pt>
    <dgm:pt modelId="{18B5E524-654D-4186-ACC8-3D4D7DE3512F}" type="parTrans" cxnId="{5B0F29B9-8DF7-4661-91BE-DCD5344D6963}">
      <dgm:prSet/>
      <dgm:spPr/>
      <dgm:t>
        <a:bodyPr/>
        <a:lstStyle/>
        <a:p>
          <a:endParaRPr lang="en-GB"/>
        </a:p>
      </dgm:t>
    </dgm:pt>
    <dgm:pt modelId="{E925E090-C6D5-4076-A25D-A7315DFD54E9}" type="sibTrans" cxnId="{5B0F29B9-8DF7-4661-91BE-DCD5344D6963}">
      <dgm:prSet/>
      <dgm:spPr/>
      <dgm:t>
        <a:bodyPr/>
        <a:lstStyle/>
        <a:p>
          <a:endParaRPr lang="en-GB"/>
        </a:p>
      </dgm:t>
    </dgm:pt>
    <dgm:pt modelId="{40B4C1E8-BBF0-4B2A-84FE-ADE7F2743006}">
      <dgm:prSet phldrT="[Texto]"/>
      <dgm:spPr/>
      <dgm:t>
        <a:bodyPr/>
        <a:lstStyle/>
        <a:p>
          <a:r>
            <a:rPr lang="en-GB" dirty="0"/>
            <a:t>Personas con </a:t>
          </a:r>
          <a:r>
            <a:rPr lang="en-GB" dirty="0" err="1"/>
            <a:t>responsabilidad</a:t>
          </a:r>
          <a:r>
            <a:rPr lang="en-GB" dirty="0"/>
            <a:t> </a:t>
          </a:r>
          <a:r>
            <a:rPr lang="en-GB" dirty="0" err="1"/>
            <a:t>en</a:t>
          </a:r>
          <a:r>
            <a:rPr lang="en-GB" dirty="0"/>
            <a:t> la </a:t>
          </a:r>
          <a:r>
            <a:rPr lang="en-GB" dirty="0" err="1"/>
            <a:t>toma</a:t>
          </a:r>
          <a:r>
            <a:rPr lang="en-GB" dirty="0"/>
            <a:t> de decisions y </a:t>
          </a:r>
          <a:r>
            <a:rPr lang="en-GB" dirty="0" err="1"/>
            <a:t>activistas</a:t>
          </a:r>
          <a:endParaRPr lang="en-GB" dirty="0"/>
        </a:p>
      </dgm:t>
    </dgm:pt>
    <dgm:pt modelId="{117393FD-4C0A-445F-ADDB-43BC4AECEB81}" type="parTrans" cxnId="{9EFD5DA9-F430-4303-BA49-E0D3B07FF431}">
      <dgm:prSet/>
      <dgm:spPr/>
      <dgm:t>
        <a:bodyPr/>
        <a:lstStyle/>
        <a:p>
          <a:endParaRPr lang="en-GB"/>
        </a:p>
      </dgm:t>
    </dgm:pt>
    <dgm:pt modelId="{CAF8E13A-0CAF-44A7-98D7-DBDBF0B986C8}" type="sibTrans" cxnId="{9EFD5DA9-F430-4303-BA49-E0D3B07FF431}">
      <dgm:prSet/>
      <dgm:spPr/>
      <dgm:t>
        <a:bodyPr/>
        <a:lstStyle/>
        <a:p>
          <a:endParaRPr lang="en-GB"/>
        </a:p>
      </dgm:t>
    </dgm:pt>
    <dgm:pt modelId="{7278A83E-66D5-47D4-8EAB-DC08A169DED2}">
      <dgm:prSet phldrT="[Texto]"/>
      <dgm:spPr/>
      <dgm:t>
        <a:bodyPr/>
        <a:lstStyle/>
        <a:p>
          <a:r>
            <a:rPr lang="en-GB" dirty="0"/>
            <a:t>Forma </a:t>
          </a:r>
          <a:r>
            <a:rPr lang="en-GB" dirty="0" err="1"/>
            <a:t>parte</a:t>
          </a:r>
          <a:r>
            <a:rPr lang="en-GB" dirty="0"/>
            <a:t> del </a:t>
          </a:r>
          <a:r>
            <a:rPr lang="en-GB" dirty="0" err="1"/>
            <a:t>diálogo</a:t>
          </a:r>
          <a:r>
            <a:rPr lang="en-GB" dirty="0"/>
            <a:t> </a:t>
          </a:r>
          <a:r>
            <a:rPr lang="en-GB" dirty="0" err="1"/>
            <a:t>sobre</a:t>
          </a:r>
          <a:r>
            <a:rPr lang="en-GB" dirty="0"/>
            <a:t> </a:t>
          </a:r>
          <a:r>
            <a:rPr lang="en-GB" dirty="0" err="1"/>
            <a:t>cultura</a:t>
          </a:r>
          <a:r>
            <a:rPr lang="en-GB" dirty="0"/>
            <a:t> y </a:t>
          </a:r>
          <a:r>
            <a:rPr lang="en-GB" dirty="0" err="1"/>
            <a:t>accesibilidad</a:t>
          </a:r>
          <a:r>
            <a:rPr lang="en-GB" dirty="0"/>
            <a:t>. </a:t>
          </a:r>
        </a:p>
      </dgm:t>
    </dgm:pt>
    <dgm:pt modelId="{E42792B3-720A-4596-AEB4-4BD137A97554}" type="parTrans" cxnId="{C2C649F3-C863-47B7-A07D-F656D8801B4A}">
      <dgm:prSet/>
      <dgm:spPr/>
      <dgm:t>
        <a:bodyPr/>
        <a:lstStyle/>
        <a:p>
          <a:endParaRPr lang="en-GB"/>
        </a:p>
      </dgm:t>
    </dgm:pt>
    <dgm:pt modelId="{045472E2-02E8-4A49-96FE-C5C11089F70A}" type="sibTrans" cxnId="{C2C649F3-C863-47B7-A07D-F656D8801B4A}">
      <dgm:prSet/>
      <dgm:spPr/>
      <dgm:t>
        <a:bodyPr/>
        <a:lstStyle/>
        <a:p>
          <a:endParaRPr lang="en-GB"/>
        </a:p>
      </dgm:t>
    </dgm:pt>
    <dgm:pt modelId="{C0668D44-429D-43DC-AE26-70D03E21C5C7}">
      <dgm:prSet phldrT="[Texto]"/>
      <dgm:spPr/>
      <dgm:t>
        <a:bodyPr/>
        <a:lstStyle/>
        <a:p>
          <a:r>
            <a:rPr lang="en-GB" dirty="0" err="1"/>
            <a:t>Conoce</a:t>
          </a:r>
          <a:r>
            <a:rPr lang="en-GB" dirty="0"/>
            <a:t> buenos </a:t>
          </a:r>
          <a:r>
            <a:rPr lang="en-GB" dirty="0" err="1"/>
            <a:t>ejemplos</a:t>
          </a:r>
          <a:r>
            <a:rPr lang="en-GB" dirty="0"/>
            <a:t> de </a:t>
          </a:r>
          <a:r>
            <a:rPr lang="en-GB" dirty="0" err="1"/>
            <a:t>materiales</a:t>
          </a:r>
          <a:r>
            <a:rPr lang="en-GB" dirty="0"/>
            <a:t> </a:t>
          </a:r>
          <a:r>
            <a:rPr lang="en-GB" dirty="0" err="1"/>
            <a:t>educativos</a:t>
          </a:r>
          <a:r>
            <a:rPr lang="en-GB" dirty="0"/>
            <a:t> </a:t>
          </a:r>
          <a:r>
            <a:rPr lang="en-GB" dirty="0" err="1"/>
            <a:t>en</a:t>
          </a:r>
          <a:r>
            <a:rPr lang="en-GB" dirty="0"/>
            <a:t> </a:t>
          </a:r>
          <a:r>
            <a:rPr lang="en-GB" dirty="0" err="1"/>
            <a:t>lectura</a:t>
          </a:r>
          <a:r>
            <a:rPr lang="en-GB" dirty="0"/>
            <a:t> </a:t>
          </a:r>
          <a:r>
            <a:rPr lang="en-GB" dirty="0" err="1"/>
            <a:t>fácil</a:t>
          </a:r>
          <a:r>
            <a:rPr lang="en-GB" dirty="0"/>
            <a:t> </a:t>
          </a:r>
          <a:r>
            <a:rPr lang="en-GB" dirty="0" err="1"/>
            <a:t>sobre</a:t>
          </a:r>
          <a:r>
            <a:rPr lang="en-GB" dirty="0"/>
            <a:t> turismo y </a:t>
          </a:r>
          <a:r>
            <a:rPr lang="en-GB" dirty="0" err="1"/>
            <a:t>patrimonio</a:t>
          </a:r>
          <a:r>
            <a:rPr lang="en-GB" dirty="0"/>
            <a:t> cultural. </a:t>
          </a:r>
        </a:p>
      </dgm:t>
    </dgm:pt>
    <dgm:pt modelId="{3BD26BE1-170F-48D3-B2EF-ACDC5F18FAA0}" type="parTrans" cxnId="{6D61FB5D-59C9-4E57-BB22-1F5BD5FA84D0}">
      <dgm:prSet/>
      <dgm:spPr/>
      <dgm:t>
        <a:bodyPr/>
        <a:lstStyle/>
        <a:p>
          <a:endParaRPr lang="en-GB"/>
        </a:p>
      </dgm:t>
    </dgm:pt>
    <dgm:pt modelId="{0424F309-491E-4882-AD9A-3DF46F2B28C5}" type="sibTrans" cxnId="{6D61FB5D-59C9-4E57-BB22-1F5BD5FA84D0}">
      <dgm:prSet/>
      <dgm:spPr/>
    </dgm:pt>
    <dgm:pt modelId="{99086C67-C52F-4737-9302-7E00D9E28F0A}">
      <dgm:prSet/>
      <dgm:spPr/>
      <dgm:t>
        <a:bodyPr/>
        <a:lstStyle/>
        <a:p>
          <a:r>
            <a:rPr lang="en-GB" dirty="0" err="1"/>
            <a:t>Recibe</a:t>
          </a:r>
          <a:r>
            <a:rPr lang="en-GB" dirty="0"/>
            <a:t> </a:t>
          </a:r>
          <a:r>
            <a:rPr lang="en-GB" dirty="0" err="1"/>
            <a:t>información</a:t>
          </a:r>
          <a:r>
            <a:rPr lang="en-GB" dirty="0"/>
            <a:t> </a:t>
          </a:r>
          <a:r>
            <a:rPr lang="en-GB" dirty="0" err="1"/>
            <a:t>sobre</a:t>
          </a:r>
          <a:r>
            <a:rPr lang="en-GB" dirty="0"/>
            <a:t> </a:t>
          </a:r>
          <a:r>
            <a:rPr lang="en-GB" dirty="0" err="1"/>
            <a:t>oportunidades</a:t>
          </a:r>
          <a:r>
            <a:rPr lang="en-GB" dirty="0"/>
            <a:t> de </a:t>
          </a:r>
          <a:r>
            <a:rPr lang="en-GB" dirty="0" err="1"/>
            <a:t>formación</a:t>
          </a:r>
          <a:r>
            <a:rPr lang="en-GB" dirty="0"/>
            <a:t> y </a:t>
          </a:r>
          <a:r>
            <a:rPr lang="en-GB" dirty="0" err="1"/>
            <a:t>aprende</a:t>
          </a:r>
          <a:r>
            <a:rPr lang="en-GB" dirty="0"/>
            <a:t> </a:t>
          </a:r>
          <a:r>
            <a:rPr lang="en-GB" dirty="0" err="1"/>
            <a:t>sobre</a:t>
          </a:r>
          <a:r>
            <a:rPr lang="en-GB" dirty="0"/>
            <a:t> </a:t>
          </a:r>
          <a:r>
            <a:rPr lang="en-GB" dirty="0" err="1"/>
            <a:t>accesibilidad</a:t>
          </a:r>
          <a:r>
            <a:rPr lang="en-GB" dirty="0"/>
            <a:t> </a:t>
          </a:r>
          <a:r>
            <a:rPr lang="en-GB" dirty="0" err="1"/>
            <a:t>cognitiva</a:t>
          </a:r>
          <a:r>
            <a:rPr lang="en-GB" dirty="0"/>
            <a:t>.</a:t>
          </a:r>
        </a:p>
      </dgm:t>
    </dgm:pt>
    <dgm:pt modelId="{5F85DB10-72D3-477F-99D7-DBF4BAEAE278}" type="parTrans" cxnId="{4A8AA5A3-0AC8-4726-B318-B837F45A0558}">
      <dgm:prSet/>
      <dgm:spPr/>
      <dgm:t>
        <a:bodyPr/>
        <a:lstStyle/>
        <a:p>
          <a:endParaRPr lang="en-GB"/>
        </a:p>
      </dgm:t>
    </dgm:pt>
    <dgm:pt modelId="{87317886-A120-48F4-BB72-24540D44EC18}" type="sibTrans" cxnId="{4A8AA5A3-0AC8-4726-B318-B837F45A0558}">
      <dgm:prSet/>
      <dgm:spPr/>
      <dgm:t>
        <a:bodyPr/>
        <a:lstStyle/>
        <a:p>
          <a:endParaRPr lang="en-GB"/>
        </a:p>
      </dgm:t>
    </dgm:pt>
    <dgm:pt modelId="{866848EB-25CC-4EB5-A291-3A6A104EDED9}">
      <dgm:prSet/>
      <dgm:spPr/>
      <dgm:t>
        <a:bodyPr/>
        <a:lstStyle/>
        <a:p>
          <a:r>
            <a:rPr lang="en-GB" dirty="0"/>
            <a:t>Informa a la </a:t>
          </a:r>
          <a:r>
            <a:rPr lang="en-GB" dirty="0" err="1"/>
            <a:t>sociedad</a:t>
          </a:r>
          <a:r>
            <a:rPr lang="en-GB" dirty="0"/>
            <a:t> </a:t>
          </a:r>
          <a:r>
            <a:rPr lang="en-GB" dirty="0" err="1"/>
            <a:t>sobre</a:t>
          </a:r>
          <a:r>
            <a:rPr lang="en-GB" dirty="0"/>
            <a:t> </a:t>
          </a:r>
          <a:r>
            <a:rPr lang="en-GB" dirty="0" err="1"/>
            <a:t>tus</a:t>
          </a:r>
          <a:r>
            <a:rPr lang="en-GB" dirty="0"/>
            <a:t> planes, </a:t>
          </a:r>
          <a:r>
            <a:rPr lang="en-GB" dirty="0" err="1"/>
            <a:t>leyes</a:t>
          </a:r>
          <a:r>
            <a:rPr lang="en-GB" dirty="0"/>
            <a:t> e </a:t>
          </a:r>
          <a:r>
            <a:rPr lang="en-GB" dirty="0" err="1"/>
            <a:t>iniciativas</a:t>
          </a:r>
          <a:r>
            <a:rPr lang="en-GB" dirty="0"/>
            <a:t> para </a:t>
          </a:r>
          <a:r>
            <a:rPr lang="en-GB" dirty="0" err="1"/>
            <a:t>hacer</a:t>
          </a:r>
          <a:r>
            <a:rPr lang="en-GB" dirty="0"/>
            <a:t> </a:t>
          </a:r>
          <a:r>
            <a:rPr lang="en-GB" dirty="0" err="1"/>
            <a:t>el</a:t>
          </a:r>
          <a:r>
            <a:rPr lang="en-GB" dirty="0"/>
            <a:t> </a:t>
          </a:r>
          <a:r>
            <a:rPr lang="en-GB" dirty="0" err="1"/>
            <a:t>patrimonio</a:t>
          </a:r>
          <a:r>
            <a:rPr lang="en-GB" dirty="0"/>
            <a:t> cultural </a:t>
          </a:r>
          <a:r>
            <a:rPr lang="en-GB" dirty="0" err="1"/>
            <a:t>accesible</a:t>
          </a:r>
          <a:r>
            <a:rPr lang="en-GB" dirty="0"/>
            <a:t>. </a:t>
          </a:r>
        </a:p>
      </dgm:t>
    </dgm:pt>
    <dgm:pt modelId="{F81EC776-7187-4198-B1A1-EB815A03DC67}" type="parTrans" cxnId="{B662D929-5731-4F2C-AB92-BF3CC8E5E415}">
      <dgm:prSet/>
      <dgm:spPr/>
      <dgm:t>
        <a:bodyPr/>
        <a:lstStyle/>
        <a:p>
          <a:endParaRPr lang="en-GB"/>
        </a:p>
      </dgm:t>
    </dgm:pt>
    <dgm:pt modelId="{7F25511E-A8B2-4642-98E2-8EDF5DAF9306}" type="sibTrans" cxnId="{B662D929-5731-4F2C-AB92-BF3CC8E5E415}">
      <dgm:prSet/>
      <dgm:spPr/>
    </dgm:pt>
    <dgm:pt modelId="{83AC740C-CE52-4C74-858D-48ABCC7D08A3}">
      <dgm:prSet phldrT="[Texto]"/>
      <dgm:spPr/>
      <dgm:t>
        <a:bodyPr/>
        <a:lstStyle/>
        <a:p>
          <a:r>
            <a:rPr lang="en-GB" dirty="0" err="1"/>
            <a:t>Descubre</a:t>
          </a:r>
          <a:r>
            <a:rPr lang="en-GB" dirty="0"/>
            <a:t> </a:t>
          </a:r>
          <a:r>
            <a:rPr lang="en-GB" dirty="0" err="1"/>
            <a:t>nuevas</a:t>
          </a:r>
          <a:r>
            <a:rPr lang="en-GB" dirty="0"/>
            <a:t> ideas </a:t>
          </a:r>
          <a:r>
            <a:rPr lang="en-GB" dirty="0" err="1"/>
            <a:t>sobre</a:t>
          </a:r>
          <a:r>
            <a:rPr lang="en-GB" dirty="0"/>
            <a:t> </a:t>
          </a:r>
          <a:r>
            <a:rPr lang="en-GB" dirty="0" err="1"/>
            <a:t>cómo</a:t>
          </a:r>
          <a:r>
            <a:rPr lang="en-GB" dirty="0"/>
            <a:t> </a:t>
          </a:r>
          <a:r>
            <a:rPr lang="en-GB" dirty="0" err="1"/>
            <a:t>utilizar</a:t>
          </a:r>
          <a:r>
            <a:rPr lang="en-GB" dirty="0"/>
            <a:t> </a:t>
          </a:r>
          <a:r>
            <a:rPr lang="en-GB" dirty="0" err="1"/>
            <a:t>el</a:t>
          </a:r>
          <a:r>
            <a:rPr lang="en-GB" dirty="0"/>
            <a:t> </a:t>
          </a:r>
          <a:r>
            <a:rPr lang="en-GB" dirty="0" err="1"/>
            <a:t>patrimonio</a:t>
          </a:r>
          <a:r>
            <a:rPr lang="en-GB" dirty="0"/>
            <a:t> cultural para la inclusion social. </a:t>
          </a:r>
        </a:p>
      </dgm:t>
    </dgm:pt>
    <dgm:pt modelId="{603348DC-0392-4B95-9112-DD1726D548DC}" type="parTrans" cxnId="{3327D5EF-CB3B-4BC8-97A1-CF0AEA364277}">
      <dgm:prSet/>
      <dgm:spPr/>
    </dgm:pt>
    <dgm:pt modelId="{2A2D5BDA-4DE9-4613-A6C1-FEA2F16986AD}" type="sibTrans" cxnId="{3327D5EF-CB3B-4BC8-97A1-CF0AEA364277}">
      <dgm:prSet/>
      <dgm:spPr/>
    </dgm:pt>
    <dgm:pt modelId="{543F3268-5A27-4D4E-AD93-9FE00DFC4EBA}" type="pres">
      <dgm:prSet presAssocID="{4F0F4F48-5677-42E1-882E-A06242943A2E}" presName="linear" presStyleCnt="0">
        <dgm:presLayoutVars>
          <dgm:animLvl val="lvl"/>
          <dgm:resizeHandles val="exact"/>
        </dgm:presLayoutVars>
      </dgm:prSet>
      <dgm:spPr/>
    </dgm:pt>
    <dgm:pt modelId="{C3A851B2-0505-4572-98AC-EC7138346C26}" type="pres">
      <dgm:prSet presAssocID="{6AC6010D-7A41-4454-998D-A098EE11D31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9ABB2D9-629F-43A8-84DD-A25A8CE3B9DD}" type="pres">
      <dgm:prSet presAssocID="{6AC6010D-7A41-4454-998D-A098EE11D31F}" presName="childText" presStyleLbl="revTx" presStyleIdx="0" presStyleCnt="2">
        <dgm:presLayoutVars>
          <dgm:bulletEnabled val="1"/>
        </dgm:presLayoutVars>
      </dgm:prSet>
      <dgm:spPr/>
    </dgm:pt>
    <dgm:pt modelId="{D858A6A4-3959-476C-82BA-2E43A986CD66}" type="pres">
      <dgm:prSet presAssocID="{40B4C1E8-BBF0-4B2A-84FE-ADE7F274300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A6B79F9-1D34-4895-B58E-874B3427CD27}" type="pres">
      <dgm:prSet presAssocID="{40B4C1E8-BBF0-4B2A-84FE-ADE7F2743006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1503D004-AFA0-46EC-9BA7-B05C9F2DFA53}" type="presOf" srcId="{4F0F4F48-5677-42E1-882E-A06242943A2E}" destId="{543F3268-5A27-4D4E-AD93-9FE00DFC4EBA}" srcOrd="0" destOrd="0" presId="urn:microsoft.com/office/officeart/2005/8/layout/vList2"/>
    <dgm:cxn modelId="{59528C08-9E7D-4762-BC2D-42EB1501CFDC}" type="presOf" srcId="{866848EB-25CC-4EB5-A291-3A6A104EDED9}" destId="{0A6B79F9-1D34-4895-B58E-874B3427CD27}" srcOrd="0" destOrd="2" presId="urn:microsoft.com/office/officeart/2005/8/layout/vList2"/>
    <dgm:cxn modelId="{B662D929-5731-4F2C-AB92-BF3CC8E5E415}" srcId="{40B4C1E8-BBF0-4B2A-84FE-ADE7F2743006}" destId="{866848EB-25CC-4EB5-A291-3A6A104EDED9}" srcOrd="2" destOrd="0" parTransId="{F81EC776-7187-4198-B1A1-EB815A03DC67}" sibTransId="{7F25511E-A8B2-4642-98E2-8EDF5DAF9306}"/>
    <dgm:cxn modelId="{5699A031-4294-4833-8085-B72396C824EB}" type="presOf" srcId="{54472EFF-DB19-4EC6-9BF0-926E6E34F64E}" destId="{A9ABB2D9-629F-43A8-84DD-A25A8CE3B9DD}" srcOrd="0" destOrd="0" presId="urn:microsoft.com/office/officeart/2005/8/layout/vList2"/>
    <dgm:cxn modelId="{D912B33C-7005-4982-8EBE-1B5C3933211C}" type="presOf" srcId="{C0668D44-429D-43DC-AE26-70D03E21C5C7}" destId="{A9ABB2D9-629F-43A8-84DD-A25A8CE3B9DD}" srcOrd="0" destOrd="1" presId="urn:microsoft.com/office/officeart/2005/8/layout/vList2"/>
    <dgm:cxn modelId="{6D61FB5D-59C9-4E57-BB22-1F5BD5FA84D0}" srcId="{6AC6010D-7A41-4454-998D-A098EE11D31F}" destId="{C0668D44-429D-43DC-AE26-70D03E21C5C7}" srcOrd="1" destOrd="0" parTransId="{3BD26BE1-170F-48D3-B2EF-ACDC5F18FAA0}" sibTransId="{0424F309-491E-4882-AD9A-3DF46F2B28C5}"/>
    <dgm:cxn modelId="{24B39063-3C6C-41B0-943C-643CDF6B4EB7}" type="presOf" srcId="{99086C67-C52F-4737-9302-7E00D9E28F0A}" destId="{0A6B79F9-1D34-4895-B58E-874B3427CD27}" srcOrd="0" destOrd="1" presId="urn:microsoft.com/office/officeart/2005/8/layout/vList2"/>
    <dgm:cxn modelId="{2B763094-D3A9-40B8-81D3-97D1501875FA}" srcId="{4F0F4F48-5677-42E1-882E-A06242943A2E}" destId="{6AC6010D-7A41-4454-998D-A098EE11D31F}" srcOrd="0" destOrd="0" parTransId="{50B6B0D8-AD80-491E-9586-3B55DAFB7F02}" sibTransId="{63F2A8B4-6A25-4298-AD52-EEBE4F3C553A}"/>
    <dgm:cxn modelId="{B331A997-A858-418E-A8FB-2213EEE7DB14}" type="presOf" srcId="{6AC6010D-7A41-4454-998D-A098EE11D31F}" destId="{C3A851B2-0505-4572-98AC-EC7138346C26}" srcOrd="0" destOrd="0" presId="urn:microsoft.com/office/officeart/2005/8/layout/vList2"/>
    <dgm:cxn modelId="{4E41AD9D-5FAF-46B2-9409-DED24CCED6B3}" type="presOf" srcId="{7278A83E-66D5-47D4-8EAB-DC08A169DED2}" destId="{0A6B79F9-1D34-4895-B58E-874B3427CD27}" srcOrd="0" destOrd="0" presId="urn:microsoft.com/office/officeart/2005/8/layout/vList2"/>
    <dgm:cxn modelId="{4A8AA5A3-0AC8-4726-B318-B837F45A0558}" srcId="{40B4C1E8-BBF0-4B2A-84FE-ADE7F2743006}" destId="{99086C67-C52F-4737-9302-7E00D9E28F0A}" srcOrd="1" destOrd="0" parTransId="{5F85DB10-72D3-477F-99D7-DBF4BAEAE278}" sibTransId="{87317886-A120-48F4-BB72-24540D44EC18}"/>
    <dgm:cxn modelId="{9EFD5DA9-F430-4303-BA49-E0D3B07FF431}" srcId="{4F0F4F48-5677-42E1-882E-A06242943A2E}" destId="{40B4C1E8-BBF0-4B2A-84FE-ADE7F2743006}" srcOrd="1" destOrd="0" parTransId="{117393FD-4C0A-445F-ADDB-43BC4AECEB81}" sibTransId="{CAF8E13A-0CAF-44A7-98D7-DBDBF0B986C8}"/>
    <dgm:cxn modelId="{28792EAB-112C-44E1-9AEB-FA47FB532C8C}" type="presOf" srcId="{83AC740C-CE52-4C74-858D-48ABCC7D08A3}" destId="{A9ABB2D9-629F-43A8-84DD-A25A8CE3B9DD}" srcOrd="0" destOrd="2" presId="urn:microsoft.com/office/officeart/2005/8/layout/vList2"/>
    <dgm:cxn modelId="{5B0F29B9-8DF7-4661-91BE-DCD5344D6963}" srcId="{6AC6010D-7A41-4454-998D-A098EE11D31F}" destId="{54472EFF-DB19-4EC6-9BF0-926E6E34F64E}" srcOrd="0" destOrd="0" parTransId="{18B5E524-654D-4186-ACC8-3D4D7DE3512F}" sibTransId="{E925E090-C6D5-4076-A25D-A7315DFD54E9}"/>
    <dgm:cxn modelId="{3327D5EF-CB3B-4BC8-97A1-CF0AEA364277}" srcId="{6AC6010D-7A41-4454-998D-A098EE11D31F}" destId="{83AC740C-CE52-4C74-858D-48ABCC7D08A3}" srcOrd="2" destOrd="0" parTransId="{603348DC-0392-4B95-9112-DD1726D548DC}" sibTransId="{2A2D5BDA-4DE9-4613-A6C1-FEA2F16986AD}"/>
    <dgm:cxn modelId="{C2C649F3-C863-47B7-A07D-F656D8801B4A}" srcId="{40B4C1E8-BBF0-4B2A-84FE-ADE7F2743006}" destId="{7278A83E-66D5-47D4-8EAB-DC08A169DED2}" srcOrd="0" destOrd="0" parTransId="{E42792B3-720A-4596-AEB4-4BD137A97554}" sibTransId="{045472E2-02E8-4A49-96FE-C5C11089F70A}"/>
    <dgm:cxn modelId="{D406DFF6-0BEC-47A0-B918-B39E482F40EA}" type="presOf" srcId="{40B4C1E8-BBF0-4B2A-84FE-ADE7F2743006}" destId="{D858A6A4-3959-476C-82BA-2E43A986CD66}" srcOrd="0" destOrd="0" presId="urn:microsoft.com/office/officeart/2005/8/layout/vList2"/>
    <dgm:cxn modelId="{E4CB7F1B-DFEC-4BCA-90A4-B2C9BAA749A3}" type="presParOf" srcId="{543F3268-5A27-4D4E-AD93-9FE00DFC4EBA}" destId="{C3A851B2-0505-4572-98AC-EC7138346C26}" srcOrd="0" destOrd="0" presId="urn:microsoft.com/office/officeart/2005/8/layout/vList2"/>
    <dgm:cxn modelId="{316DEB71-FBAF-4DFA-9593-AEDE7BF1A5A8}" type="presParOf" srcId="{543F3268-5A27-4D4E-AD93-9FE00DFC4EBA}" destId="{A9ABB2D9-629F-43A8-84DD-A25A8CE3B9DD}" srcOrd="1" destOrd="0" presId="urn:microsoft.com/office/officeart/2005/8/layout/vList2"/>
    <dgm:cxn modelId="{E8D1C106-B983-44DA-8570-5FCB4AC3CDE2}" type="presParOf" srcId="{543F3268-5A27-4D4E-AD93-9FE00DFC4EBA}" destId="{D858A6A4-3959-476C-82BA-2E43A986CD66}" srcOrd="2" destOrd="0" presId="urn:microsoft.com/office/officeart/2005/8/layout/vList2"/>
    <dgm:cxn modelId="{56EE30EB-292E-410E-B4CF-B747E652E62F}" type="presParOf" srcId="{543F3268-5A27-4D4E-AD93-9FE00DFC4EBA}" destId="{0A6B79F9-1D34-4895-B58E-874B3427CD2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3F846C-13D3-4B99-B788-DFDA155CB192}">
      <dsp:nvSpPr>
        <dsp:cNvPr id="0" name=""/>
        <dsp:cNvSpPr/>
      </dsp:nvSpPr>
      <dsp:spPr>
        <a:xfrm>
          <a:off x="0" y="79264"/>
          <a:ext cx="6578523" cy="10725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Personas con </a:t>
          </a:r>
          <a:r>
            <a:rPr lang="en-GB" sz="2700" kern="1200" dirty="0" err="1"/>
            <a:t>dificultades</a:t>
          </a:r>
          <a:r>
            <a:rPr lang="en-GB" sz="2700" kern="1200" dirty="0"/>
            <a:t> </a:t>
          </a:r>
          <a:r>
            <a:rPr lang="en-GB" sz="2700" kern="1200" dirty="0" err="1"/>
            <a:t>cognitivas</a:t>
          </a:r>
          <a:endParaRPr lang="en-GB" sz="2700" kern="1200" dirty="0"/>
        </a:p>
      </dsp:txBody>
      <dsp:txXfrm>
        <a:off x="52359" y="131623"/>
        <a:ext cx="6473805" cy="967861"/>
      </dsp:txXfrm>
    </dsp:sp>
    <dsp:sp modelId="{CEA6C23E-668F-4F87-AD76-6BE70B1E89AB}">
      <dsp:nvSpPr>
        <dsp:cNvPr id="0" name=""/>
        <dsp:cNvSpPr/>
      </dsp:nvSpPr>
      <dsp:spPr>
        <a:xfrm>
          <a:off x="0" y="1151844"/>
          <a:ext cx="6578523" cy="1620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868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100" kern="1200" dirty="0"/>
            <a:t> </a:t>
          </a:r>
          <a:r>
            <a:rPr lang="en-GB" sz="2100" kern="1200" dirty="0" err="1"/>
            <a:t>Dinos</a:t>
          </a:r>
          <a:r>
            <a:rPr lang="en-GB" sz="2100" kern="1200" dirty="0"/>
            <a:t> </a:t>
          </a:r>
          <a:r>
            <a:rPr lang="en-GB" sz="2100" kern="1200" dirty="0" err="1"/>
            <a:t>si</a:t>
          </a:r>
          <a:r>
            <a:rPr lang="en-GB" sz="2100" kern="1200" dirty="0"/>
            <a:t> hay </a:t>
          </a:r>
          <a:r>
            <a:rPr lang="en-GB" sz="2100" kern="1200" dirty="0" err="1"/>
            <a:t>en</a:t>
          </a:r>
          <a:r>
            <a:rPr lang="en-GB" sz="2100" kern="1200" dirty="0"/>
            <a:t> </a:t>
          </a:r>
          <a:r>
            <a:rPr lang="en-GB" sz="2100" kern="1200" dirty="0" err="1"/>
            <a:t>tu</a:t>
          </a:r>
          <a:r>
            <a:rPr lang="en-GB" sz="2100" kern="1200" dirty="0"/>
            <a:t> </a:t>
          </a:r>
          <a:r>
            <a:rPr lang="en-GB" sz="2100" kern="1200" dirty="0" err="1"/>
            <a:t>país</a:t>
          </a:r>
          <a:r>
            <a:rPr lang="en-GB" sz="2100" kern="1200" dirty="0"/>
            <a:t> buenos </a:t>
          </a:r>
          <a:r>
            <a:rPr lang="en-GB" sz="2100" kern="1200" dirty="0" err="1"/>
            <a:t>ejemplos</a:t>
          </a:r>
          <a:r>
            <a:rPr lang="en-GB" sz="2100" kern="1200" dirty="0"/>
            <a:t> de </a:t>
          </a:r>
          <a:r>
            <a:rPr lang="en-GB" sz="2100" kern="1200" dirty="0" err="1"/>
            <a:t>patrimonio</a:t>
          </a:r>
          <a:r>
            <a:rPr lang="en-GB" sz="2100" kern="1200" dirty="0"/>
            <a:t> cultural accessible </a:t>
          </a:r>
          <a:r>
            <a:rPr lang="en-GB" sz="2100" kern="1200" dirty="0" err="1"/>
            <a:t>desde</a:t>
          </a:r>
          <a:r>
            <a:rPr lang="en-GB" sz="2100" kern="1200" dirty="0"/>
            <a:t> </a:t>
          </a:r>
          <a:r>
            <a:rPr lang="en-GB" sz="2100" kern="1200" dirty="0" err="1"/>
            <a:t>el</a:t>
          </a:r>
          <a:r>
            <a:rPr lang="en-GB" sz="2100" kern="1200" dirty="0"/>
            <a:t> punto de vista </a:t>
          </a:r>
          <a:r>
            <a:rPr lang="en-GB" sz="2100" kern="1200" dirty="0" err="1"/>
            <a:t>cognitivo</a:t>
          </a:r>
          <a:r>
            <a:rPr lang="en-GB" sz="2100" kern="1200" dirty="0"/>
            <a:t>.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100" kern="1200" dirty="0" err="1"/>
            <a:t>Informanos</a:t>
          </a:r>
          <a:r>
            <a:rPr lang="en-GB" sz="2100" kern="1200" dirty="0"/>
            <a:t> de </a:t>
          </a:r>
          <a:r>
            <a:rPr lang="en-GB" sz="2100" kern="1200" dirty="0" err="1"/>
            <a:t>aquellos</a:t>
          </a:r>
          <a:r>
            <a:rPr lang="en-GB" sz="2100" kern="1200" dirty="0"/>
            <a:t> </a:t>
          </a:r>
          <a:r>
            <a:rPr lang="en-GB" sz="2100" kern="1200" dirty="0" err="1"/>
            <a:t>elementos</a:t>
          </a:r>
          <a:r>
            <a:rPr lang="en-GB" sz="2100" kern="1200" dirty="0"/>
            <a:t> de </a:t>
          </a:r>
          <a:r>
            <a:rPr lang="en-GB" sz="2100" kern="1200" dirty="0" err="1"/>
            <a:t>patrimonio</a:t>
          </a:r>
          <a:r>
            <a:rPr lang="en-GB" sz="2100" kern="1200" dirty="0"/>
            <a:t> cultural que </a:t>
          </a:r>
          <a:r>
            <a:rPr lang="en-GB" sz="2100" kern="1200" dirty="0" err="1"/>
            <a:t>sean</a:t>
          </a:r>
          <a:r>
            <a:rPr lang="en-GB" sz="2100" kern="1200" dirty="0"/>
            <a:t> </a:t>
          </a:r>
          <a:r>
            <a:rPr lang="en-GB" sz="2100" kern="1200" dirty="0" err="1"/>
            <a:t>dificíles</a:t>
          </a:r>
          <a:r>
            <a:rPr lang="en-GB" sz="2100" kern="1200" dirty="0"/>
            <a:t> de </a:t>
          </a:r>
          <a:r>
            <a:rPr lang="en-GB" sz="2100" kern="1200" dirty="0" err="1"/>
            <a:t>entender</a:t>
          </a:r>
          <a:r>
            <a:rPr lang="en-GB" sz="2100" kern="1200" dirty="0"/>
            <a:t>.</a:t>
          </a:r>
        </a:p>
      </dsp:txBody>
      <dsp:txXfrm>
        <a:off x="0" y="1151844"/>
        <a:ext cx="6578523" cy="1620809"/>
      </dsp:txXfrm>
    </dsp:sp>
    <dsp:sp modelId="{7AFA5FF4-494A-4E2F-8C3A-6F575E99CE9E}">
      <dsp:nvSpPr>
        <dsp:cNvPr id="0" name=""/>
        <dsp:cNvSpPr/>
      </dsp:nvSpPr>
      <dsp:spPr>
        <a:xfrm>
          <a:off x="0" y="2772654"/>
          <a:ext cx="6578523" cy="1072579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 err="1"/>
            <a:t>Profesionales</a:t>
          </a:r>
          <a:r>
            <a:rPr lang="en-GB" sz="2700" kern="1200" dirty="0"/>
            <a:t> del turismo y </a:t>
          </a:r>
          <a:r>
            <a:rPr lang="en-GB" sz="2700" kern="1200" dirty="0" err="1"/>
            <a:t>el</a:t>
          </a:r>
          <a:r>
            <a:rPr lang="en-GB" sz="2700" kern="1200" dirty="0"/>
            <a:t> </a:t>
          </a:r>
          <a:r>
            <a:rPr lang="en-GB" sz="2700" kern="1200" dirty="0" err="1"/>
            <a:t>patrimonio</a:t>
          </a:r>
          <a:r>
            <a:rPr lang="en-GB" sz="2700" kern="1200" dirty="0"/>
            <a:t> cultural  </a:t>
          </a:r>
        </a:p>
      </dsp:txBody>
      <dsp:txXfrm>
        <a:off x="52359" y="2825013"/>
        <a:ext cx="6473805" cy="967861"/>
      </dsp:txXfrm>
    </dsp:sp>
    <dsp:sp modelId="{063F5E80-B6D4-4D23-998D-571AE928AA56}">
      <dsp:nvSpPr>
        <dsp:cNvPr id="0" name=""/>
        <dsp:cNvSpPr/>
      </dsp:nvSpPr>
      <dsp:spPr>
        <a:xfrm>
          <a:off x="0" y="3845233"/>
          <a:ext cx="6578523" cy="1033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868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100" kern="1200" dirty="0" err="1"/>
            <a:t>Comparte</a:t>
          </a:r>
          <a:r>
            <a:rPr lang="en-GB" sz="2100" kern="1200" dirty="0"/>
            <a:t> </a:t>
          </a:r>
          <a:r>
            <a:rPr lang="en-GB" sz="2100" kern="1200" dirty="0" err="1"/>
            <a:t>tu</a:t>
          </a:r>
          <a:r>
            <a:rPr lang="en-GB" sz="2100" kern="1200" dirty="0"/>
            <a:t> </a:t>
          </a:r>
          <a:r>
            <a:rPr lang="en-GB" sz="2100" kern="1200" dirty="0" err="1"/>
            <a:t>trabajo</a:t>
          </a:r>
          <a:r>
            <a:rPr lang="en-GB" sz="2100" kern="1200" dirty="0"/>
            <a:t> </a:t>
          </a:r>
          <a:r>
            <a:rPr lang="en-GB" sz="2100" kern="1200" dirty="0" err="1"/>
            <a:t>en</a:t>
          </a:r>
          <a:r>
            <a:rPr lang="en-GB" sz="2100" kern="1200" dirty="0"/>
            <a:t> </a:t>
          </a:r>
          <a:r>
            <a:rPr lang="en-GB" sz="2100" kern="1200" dirty="0" err="1"/>
            <a:t>hacer</a:t>
          </a:r>
          <a:r>
            <a:rPr lang="en-GB" sz="2100" kern="1200" dirty="0"/>
            <a:t> </a:t>
          </a:r>
          <a:r>
            <a:rPr lang="en-GB" sz="2100" kern="1200" dirty="0" err="1"/>
            <a:t>tus</a:t>
          </a:r>
          <a:r>
            <a:rPr lang="en-GB" sz="2100" kern="1200" dirty="0"/>
            <a:t> </a:t>
          </a:r>
          <a:r>
            <a:rPr lang="en-GB" sz="2100" kern="1200" dirty="0" err="1"/>
            <a:t>visitas</a:t>
          </a:r>
          <a:r>
            <a:rPr lang="en-GB" sz="2100" kern="1200" dirty="0"/>
            <a:t> y </a:t>
          </a:r>
          <a:r>
            <a:rPr lang="en-GB" sz="2100" kern="1200" dirty="0" err="1"/>
            <a:t>exposiciones</a:t>
          </a:r>
          <a:r>
            <a:rPr lang="en-GB" sz="2100" kern="1200" dirty="0"/>
            <a:t> </a:t>
          </a:r>
          <a:r>
            <a:rPr lang="en-GB" sz="2100" kern="1200" dirty="0" err="1"/>
            <a:t>accesibles</a:t>
          </a:r>
          <a:r>
            <a:rPr lang="en-GB" sz="2100" kern="1200" dirty="0"/>
            <a:t> para personas con </a:t>
          </a:r>
          <a:r>
            <a:rPr lang="en-GB" sz="2100" kern="1200" dirty="0" err="1"/>
            <a:t>dificultades</a:t>
          </a:r>
          <a:r>
            <a:rPr lang="en-GB" sz="2100" kern="1200" dirty="0"/>
            <a:t> </a:t>
          </a:r>
          <a:r>
            <a:rPr lang="en-GB" sz="2100" kern="1200" dirty="0" err="1"/>
            <a:t>cognitivas</a:t>
          </a:r>
          <a:r>
            <a:rPr lang="en-GB" sz="2100" kern="1200" dirty="0"/>
            <a:t>. 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100" kern="1200" dirty="0" err="1"/>
            <a:t>Comparte</a:t>
          </a:r>
          <a:r>
            <a:rPr lang="en-GB" sz="2100" kern="1200" dirty="0"/>
            <a:t> </a:t>
          </a:r>
          <a:r>
            <a:rPr lang="en-GB" sz="2100" kern="1200" dirty="0" err="1"/>
            <a:t>recursos</a:t>
          </a:r>
          <a:r>
            <a:rPr lang="en-GB" sz="2100" kern="1200" dirty="0"/>
            <a:t> </a:t>
          </a:r>
          <a:r>
            <a:rPr lang="en-GB" sz="2100" kern="1200" dirty="0" err="1"/>
            <a:t>didacticos</a:t>
          </a:r>
          <a:r>
            <a:rPr lang="en-GB" sz="2100" kern="1200" dirty="0"/>
            <a:t> </a:t>
          </a:r>
          <a:r>
            <a:rPr lang="en-GB" sz="2100" kern="1200" dirty="0" err="1"/>
            <a:t>accesibles</a:t>
          </a:r>
          <a:r>
            <a:rPr lang="en-GB" sz="2100" kern="1200" dirty="0"/>
            <a:t>.</a:t>
          </a:r>
        </a:p>
      </dsp:txBody>
      <dsp:txXfrm>
        <a:off x="0" y="3845233"/>
        <a:ext cx="6578523" cy="10339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54B2ED-2B50-4350-902D-23370C9E1769}">
      <dsp:nvSpPr>
        <dsp:cNvPr id="0" name=""/>
        <dsp:cNvSpPr/>
      </dsp:nvSpPr>
      <dsp:spPr>
        <a:xfrm>
          <a:off x="0" y="119701"/>
          <a:ext cx="6578523" cy="10740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Personas que </a:t>
          </a:r>
          <a:r>
            <a:rPr lang="en-GB" sz="2700" kern="1200" dirty="0" err="1"/>
            <a:t>apoyan</a:t>
          </a:r>
          <a:r>
            <a:rPr lang="en-GB" sz="2700" kern="1200" dirty="0"/>
            <a:t> a personas con </a:t>
          </a:r>
          <a:r>
            <a:rPr lang="en-GB" sz="2700" kern="1200" dirty="0" err="1"/>
            <a:t>discapacidad</a:t>
          </a:r>
          <a:endParaRPr lang="en-GB" sz="2700" kern="1200" dirty="0"/>
        </a:p>
      </dsp:txBody>
      <dsp:txXfrm>
        <a:off x="52431" y="172132"/>
        <a:ext cx="6473661" cy="969198"/>
      </dsp:txXfrm>
    </dsp:sp>
    <dsp:sp modelId="{FC1FA584-AB01-40C9-AC03-B492DFB7CA5F}">
      <dsp:nvSpPr>
        <dsp:cNvPr id="0" name=""/>
        <dsp:cNvSpPr/>
      </dsp:nvSpPr>
      <dsp:spPr>
        <a:xfrm>
          <a:off x="0" y="1193761"/>
          <a:ext cx="6578523" cy="1620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868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100" kern="1200" dirty="0" err="1"/>
            <a:t>Dinos</a:t>
          </a:r>
          <a:r>
            <a:rPr lang="en-GB" sz="2100" kern="1200" dirty="0"/>
            <a:t> </a:t>
          </a:r>
          <a:r>
            <a:rPr lang="en-GB" sz="2100" kern="1200" dirty="0" err="1"/>
            <a:t>si</a:t>
          </a:r>
          <a:r>
            <a:rPr lang="en-GB" sz="2100" kern="1200" dirty="0"/>
            <a:t> hay </a:t>
          </a:r>
          <a:r>
            <a:rPr lang="en-GB" sz="2100" kern="1200" dirty="0" err="1"/>
            <a:t>en</a:t>
          </a:r>
          <a:r>
            <a:rPr lang="en-GB" sz="2100" kern="1200" dirty="0"/>
            <a:t> </a:t>
          </a:r>
          <a:r>
            <a:rPr lang="en-GB" sz="2100" kern="1200" dirty="0" err="1"/>
            <a:t>tu</a:t>
          </a:r>
          <a:r>
            <a:rPr lang="en-GB" sz="2100" kern="1200" dirty="0"/>
            <a:t> </a:t>
          </a:r>
          <a:r>
            <a:rPr lang="en-GB" sz="2100" kern="1200" dirty="0" err="1"/>
            <a:t>país</a:t>
          </a:r>
          <a:r>
            <a:rPr lang="en-GB" sz="2100" kern="1200" dirty="0"/>
            <a:t> buenos </a:t>
          </a:r>
          <a:r>
            <a:rPr lang="en-GB" sz="2100" kern="1200" dirty="0" err="1"/>
            <a:t>ejemplos</a:t>
          </a:r>
          <a:r>
            <a:rPr lang="en-GB" sz="2100" kern="1200" dirty="0"/>
            <a:t> de </a:t>
          </a:r>
          <a:r>
            <a:rPr lang="en-GB" sz="2100" kern="1200" dirty="0" err="1"/>
            <a:t>patrimonio</a:t>
          </a:r>
          <a:r>
            <a:rPr lang="en-GB" sz="2100" kern="1200" dirty="0"/>
            <a:t> cultural accessible </a:t>
          </a:r>
          <a:r>
            <a:rPr lang="en-GB" sz="2100" kern="1200" dirty="0" err="1"/>
            <a:t>desde</a:t>
          </a:r>
          <a:r>
            <a:rPr lang="en-GB" sz="2100" kern="1200" dirty="0"/>
            <a:t> </a:t>
          </a:r>
          <a:r>
            <a:rPr lang="en-GB" sz="2100" kern="1200" dirty="0" err="1"/>
            <a:t>el</a:t>
          </a:r>
          <a:r>
            <a:rPr lang="en-GB" sz="2100" kern="1200" dirty="0"/>
            <a:t> punto de vista </a:t>
          </a:r>
          <a:r>
            <a:rPr lang="en-GB" sz="2100" kern="1200" dirty="0" err="1"/>
            <a:t>cognitivo</a:t>
          </a:r>
          <a:r>
            <a:rPr lang="en-GB" sz="2100" kern="1200" dirty="0"/>
            <a:t>. 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100" kern="1200" dirty="0" err="1"/>
            <a:t>Informanos</a:t>
          </a:r>
          <a:r>
            <a:rPr lang="en-GB" sz="2100" kern="1200" dirty="0"/>
            <a:t> de </a:t>
          </a:r>
          <a:r>
            <a:rPr lang="en-GB" sz="2100" kern="1200" dirty="0" err="1"/>
            <a:t>aquellos</a:t>
          </a:r>
          <a:r>
            <a:rPr lang="en-GB" sz="2100" kern="1200" dirty="0"/>
            <a:t> </a:t>
          </a:r>
          <a:r>
            <a:rPr lang="en-GB" sz="2100" kern="1200" dirty="0" err="1"/>
            <a:t>elementos</a:t>
          </a:r>
          <a:r>
            <a:rPr lang="en-GB" sz="2100" kern="1200" dirty="0"/>
            <a:t> </a:t>
          </a:r>
          <a:r>
            <a:rPr lang="en-GB" sz="2100" kern="1200" dirty="0" err="1"/>
            <a:t>culturales</a:t>
          </a:r>
          <a:r>
            <a:rPr lang="en-GB" sz="2100" kern="1200" dirty="0"/>
            <a:t> </a:t>
          </a:r>
          <a:r>
            <a:rPr lang="en-GB" sz="2100" kern="1200" dirty="0" err="1"/>
            <a:t>en</a:t>
          </a:r>
          <a:r>
            <a:rPr lang="en-GB" sz="2100" kern="1200" dirty="0"/>
            <a:t> los que has </a:t>
          </a:r>
          <a:r>
            <a:rPr lang="en-GB" sz="2100" kern="1200" dirty="0" err="1"/>
            <a:t>encontrado</a:t>
          </a:r>
          <a:r>
            <a:rPr lang="en-GB" sz="2100" kern="1200" dirty="0"/>
            <a:t> que las personas </a:t>
          </a:r>
          <a:r>
            <a:rPr lang="en-GB" sz="2100" kern="1200" dirty="0" err="1"/>
            <a:t>tienen</a:t>
          </a:r>
          <a:r>
            <a:rPr lang="en-GB" sz="2100" kern="1200" dirty="0"/>
            <a:t> </a:t>
          </a:r>
          <a:r>
            <a:rPr lang="en-GB" sz="2100" kern="1200" dirty="0" err="1"/>
            <a:t>dificultades</a:t>
          </a:r>
          <a:r>
            <a:rPr lang="en-GB" sz="2100" kern="1200" dirty="0"/>
            <a:t> para </a:t>
          </a:r>
          <a:r>
            <a:rPr lang="en-GB" sz="2100" kern="1200" dirty="0" err="1"/>
            <a:t>comprender</a:t>
          </a:r>
          <a:r>
            <a:rPr lang="en-GB" sz="2100" kern="1200" dirty="0"/>
            <a:t>. </a:t>
          </a:r>
        </a:p>
      </dsp:txBody>
      <dsp:txXfrm>
        <a:off x="0" y="1193761"/>
        <a:ext cx="6578523" cy="1620809"/>
      </dsp:txXfrm>
    </dsp:sp>
    <dsp:sp modelId="{BE2C2E96-D6A2-45EA-AB8F-A10561A58D12}">
      <dsp:nvSpPr>
        <dsp:cNvPr id="0" name=""/>
        <dsp:cNvSpPr/>
      </dsp:nvSpPr>
      <dsp:spPr>
        <a:xfrm>
          <a:off x="0" y="2814571"/>
          <a:ext cx="6578523" cy="107406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Personas con </a:t>
          </a:r>
          <a:r>
            <a:rPr lang="en-GB" sz="2700" kern="1200" dirty="0" err="1"/>
            <a:t>responsabilidad</a:t>
          </a:r>
          <a:r>
            <a:rPr lang="en-GB" sz="2700" kern="1200" dirty="0"/>
            <a:t> </a:t>
          </a:r>
          <a:r>
            <a:rPr lang="en-GB" sz="2700" kern="1200" dirty="0" err="1"/>
            <a:t>en</a:t>
          </a:r>
          <a:r>
            <a:rPr lang="en-GB" sz="2700" kern="1200" dirty="0"/>
            <a:t> la </a:t>
          </a:r>
          <a:r>
            <a:rPr lang="en-GB" sz="2700" kern="1200" dirty="0" err="1"/>
            <a:t>toma</a:t>
          </a:r>
          <a:r>
            <a:rPr lang="en-GB" sz="2700" kern="1200" dirty="0"/>
            <a:t> de </a:t>
          </a:r>
          <a:r>
            <a:rPr lang="en-GB" sz="2700" kern="1200" dirty="0" err="1"/>
            <a:t>decisiones</a:t>
          </a:r>
          <a:r>
            <a:rPr lang="en-GB" sz="2700" kern="1200" dirty="0"/>
            <a:t> y </a:t>
          </a:r>
          <a:r>
            <a:rPr lang="en-GB" sz="2700" kern="1200" dirty="0" err="1"/>
            <a:t>activistas</a:t>
          </a:r>
          <a:endParaRPr lang="en-GB" sz="2700" kern="1200" dirty="0"/>
        </a:p>
      </dsp:txBody>
      <dsp:txXfrm>
        <a:off x="52431" y="2867002"/>
        <a:ext cx="6473661" cy="969198"/>
      </dsp:txXfrm>
    </dsp:sp>
    <dsp:sp modelId="{801469DA-4F46-4BB2-9984-0C5031F68182}">
      <dsp:nvSpPr>
        <dsp:cNvPr id="0" name=""/>
        <dsp:cNvSpPr/>
      </dsp:nvSpPr>
      <dsp:spPr>
        <a:xfrm>
          <a:off x="0" y="3888631"/>
          <a:ext cx="6578523" cy="950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868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100" kern="1200" dirty="0" err="1"/>
            <a:t>Informanos</a:t>
          </a:r>
          <a:r>
            <a:rPr lang="en-GB" sz="2100" kern="1200" dirty="0"/>
            <a:t> </a:t>
          </a:r>
          <a:r>
            <a:rPr lang="en-GB" sz="2100" kern="1200" dirty="0" err="1"/>
            <a:t>sobre</a:t>
          </a:r>
          <a:r>
            <a:rPr lang="en-GB" sz="2100" kern="1200" dirty="0"/>
            <a:t> </a:t>
          </a:r>
          <a:r>
            <a:rPr lang="en-GB" sz="2100" kern="1200" dirty="0" err="1"/>
            <a:t>iniciativas</a:t>
          </a:r>
          <a:r>
            <a:rPr lang="en-GB" sz="2100" kern="1200" dirty="0"/>
            <a:t> y </a:t>
          </a:r>
          <a:r>
            <a:rPr lang="en-GB" sz="2100" kern="1200" dirty="0" err="1"/>
            <a:t>legislación</a:t>
          </a:r>
          <a:r>
            <a:rPr lang="en-GB" sz="2100" kern="1200" dirty="0"/>
            <a:t> que </a:t>
          </a:r>
          <a:r>
            <a:rPr lang="en-GB" sz="2100" kern="1200" dirty="0" err="1"/>
            <a:t>promueva</a:t>
          </a:r>
          <a:r>
            <a:rPr lang="en-GB" sz="2100" kern="1200" dirty="0"/>
            <a:t> la </a:t>
          </a:r>
          <a:r>
            <a:rPr lang="en-GB" sz="2100" kern="1200" dirty="0" err="1"/>
            <a:t>accesibilidad</a:t>
          </a:r>
          <a:r>
            <a:rPr lang="en-GB" sz="2100" kern="1200" dirty="0"/>
            <a:t> cognitive </a:t>
          </a:r>
          <a:r>
            <a:rPr lang="en-GB" sz="2100" kern="1200" dirty="0" err="1"/>
            <a:t>en</a:t>
          </a:r>
          <a:r>
            <a:rPr lang="en-GB" sz="2100" kern="1200" dirty="0"/>
            <a:t> </a:t>
          </a:r>
          <a:r>
            <a:rPr lang="en-GB" sz="2100" kern="1200" dirty="0" err="1"/>
            <a:t>el</a:t>
          </a:r>
          <a:r>
            <a:rPr lang="en-GB" sz="2100" kern="1200" dirty="0"/>
            <a:t> </a:t>
          </a:r>
          <a:r>
            <a:rPr lang="en-GB" sz="2100" kern="1200" dirty="0" err="1"/>
            <a:t>patrimonio</a:t>
          </a:r>
          <a:r>
            <a:rPr lang="en-GB" sz="2100" kern="1200" dirty="0"/>
            <a:t> cultural. </a:t>
          </a:r>
        </a:p>
      </dsp:txBody>
      <dsp:txXfrm>
        <a:off x="0" y="3888631"/>
        <a:ext cx="6578523" cy="9501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7FE638-C482-40BC-A1B5-2265BD90BC08}">
      <dsp:nvSpPr>
        <dsp:cNvPr id="0" name=""/>
        <dsp:cNvSpPr/>
      </dsp:nvSpPr>
      <dsp:spPr>
        <a:xfrm>
          <a:off x="0" y="152371"/>
          <a:ext cx="6578523" cy="57563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Personas con </a:t>
          </a:r>
          <a:r>
            <a:rPr lang="en-GB" sz="2400" kern="1200" dirty="0" err="1"/>
            <a:t>dificultades</a:t>
          </a:r>
          <a:r>
            <a:rPr lang="en-GB" sz="2400" kern="1200" dirty="0"/>
            <a:t> </a:t>
          </a:r>
          <a:r>
            <a:rPr lang="en-GB" sz="2400" kern="1200" dirty="0" err="1"/>
            <a:t>cognitivas</a:t>
          </a:r>
          <a:endParaRPr lang="en-GB" sz="2400" kern="1200" dirty="0"/>
        </a:p>
      </dsp:txBody>
      <dsp:txXfrm>
        <a:off x="28100" y="180471"/>
        <a:ext cx="6522323" cy="519439"/>
      </dsp:txXfrm>
    </dsp:sp>
    <dsp:sp modelId="{5E3779DB-1794-4BAA-B6A5-9BAA42AC3702}">
      <dsp:nvSpPr>
        <dsp:cNvPr id="0" name=""/>
        <dsp:cNvSpPr/>
      </dsp:nvSpPr>
      <dsp:spPr>
        <a:xfrm>
          <a:off x="0" y="728011"/>
          <a:ext cx="6578523" cy="2036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868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900" kern="1200" dirty="0" err="1"/>
            <a:t>Recibe</a:t>
          </a:r>
          <a:r>
            <a:rPr lang="en-GB" sz="1900" kern="1200" dirty="0"/>
            <a:t> </a:t>
          </a:r>
          <a:r>
            <a:rPr lang="en-GB" sz="1900" kern="1200" dirty="0" err="1"/>
            <a:t>información</a:t>
          </a:r>
          <a:r>
            <a:rPr lang="en-GB" sz="1900" kern="1200" dirty="0"/>
            <a:t> </a:t>
          </a:r>
          <a:r>
            <a:rPr lang="en-GB" sz="1900" kern="1200" dirty="0" err="1"/>
            <a:t>sobre</a:t>
          </a:r>
          <a:r>
            <a:rPr lang="en-GB" sz="1900" kern="1200" dirty="0"/>
            <a:t> </a:t>
          </a:r>
          <a:r>
            <a:rPr lang="en-GB" sz="1900" kern="1200" dirty="0" err="1"/>
            <a:t>lugares</a:t>
          </a:r>
          <a:r>
            <a:rPr lang="en-GB" sz="1900" kern="1200" dirty="0"/>
            <a:t> para </a:t>
          </a:r>
          <a:r>
            <a:rPr lang="en-GB" sz="1900" kern="1200" dirty="0" err="1"/>
            <a:t>visitar</a:t>
          </a:r>
          <a:r>
            <a:rPr lang="en-GB" sz="1900" kern="1200" dirty="0"/>
            <a:t> que son </a:t>
          </a:r>
          <a:r>
            <a:rPr lang="en-GB" sz="1900" kern="1200" dirty="0" err="1"/>
            <a:t>accesibles</a:t>
          </a:r>
          <a:r>
            <a:rPr lang="en-GB" sz="1900" kern="1200" dirty="0"/>
            <a:t> </a:t>
          </a:r>
          <a:r>
            <a:rPr lang="en-GB" sz="1900" kern="1200" dirty="0" err="1"/>
            <a:t>desde</a:t>
          </a:r>
          <a:r>
            <a:rPr lang="en-GB" sz="1900" kern="1200" dirty="0"/>
            <a:t> </a:t>
          </a:r>
          <a:r>
            <a:rPr lang="en-GB" sz="1900" kern="1200" dirty="0" err="1"/>
            <a:t>el</a:t>
          </a:r>
          <a:r>
            <a:rPr lang="en-GB" sz="1900" kern="1200" dirty="0"/>
            <a:t> punto de vista </a:t>
          </a:r>
          <a:r>
            <a:rPr lang="en-GB" sz="1900" kern="1200" dirty="0" err="1"/>
            <a:t>cognitivo</a:t>
          </a:r>
          <a:r>
            <a:rPr lang="en-GB" sz="1900" kern="1200" dirty="0"/>
            <a:t>.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900" kern="1200" dirty="0" err="1"/>
            <a:t>Descubre</a:t>
          </a:r>
          <a:r>
            <a:rPr lang="en-GB" sz="1900" kern="1200" dirty="0"/>
            <a:t> </a:t>
          </a:r>
          <a:r>
            <a:rPr lang="en-GB" sz="1900" kern="1200" dirty="0" err="1"/>
            <a:t>oportunidades</a:t>
          </a:r>
          <a:r>
            <a:rPr lang="en-GB" sz="1900" kern="1200" dirty="0"/>
            <a:t> para </a:t>
          </a:r>
          <a:r>
            <a:rPr lang="en-GB" sz="1900" kern="1200" dirty="0" err="1"/>
            <a:t>formarte</a:t>
          </a:r>
          <a:r>
            <a:rPr lang="en-GB" sz="1900" kern="1200" dirty="0"/>
            <a:t> </a:t>
          </a:r>
          <a:r>
            <a:rPr lang="en-GB" sz="1900" kern="1200" dirty="0" err="1"/>
            <a:t>como</a:t>
          </a:r>
          <a:r>
            <a:rPr lang="en-GB" sz="1900" kern="1200" dirty="0"/>
            <a:t> </a:t>
          </a:r>
          <a:r>
            <a:rPr lang="en-GB" sz="1900" kern="1200" dirty="0" err="1"/>
            <a:t>validador</a:t>
          </a:r>
          <a:r>
            <a:rPr lang="en-GB" sz="1900" kern="1200" dirty="0"/>
            <a:t> de los </a:t>
          </a:r>
          <a:r>
            <a:rPr lang="en-GB" sz="1900" kern="1200" dirty="0" err="1"/>
            <a:t>procesos</a:t>
          </a:r>
          <a:r>
            <a:rPr lang="en-GB" sz="1900" kern="1200" dirty="0"/>
            <a:t> de </a:t>
          </a:r>
          <a:r>
            <a:rPr lang="en-GB" sz="1900" kern="1200" dirty="0" err="1"/>
            <a:t>adaptación</a:t>
          </a:r>
          <a:r>
            <a:rPr lang="en-GB" sz="1900" kern="1200" dirty="0"/>
            <a:t> a </a:t>
          </a:r>
          <a:r>
            <a:rPr lang="en-GB" sz="1900" kern="1200" dirty="0" err="1"/>
            <a:t>lectura</a:t>
          </a:r>
          <a:r>
            <a:rPr lang="en-GB" sz="1900" kern="1200" dirty="0"/>
            <a:t> </a:t>
          </a:r>
          <a:r>
            <a:rPr lang="en-GB" sz="1900" kern="1200" dirty="0" err="1"/>
            <a:t>fácil</a:t>
          </a:r>
          <a:r>
            <a:rPr lang="en-GB" sz="1900" kern="1200" dirty="0"/>
            <a:t> de </a:t>
          </a:r>
          <a:r>
            <a:rPr lang="en-GB" sz="1900" kern="1200" dirty="0" err="1"/>
            <a:t>textos</a:t>
          </a:r>
          <a:r>
            <a:rPr lang="en-GB" sz="1900" kern="1200" dirty="0"/>
            <a:t> o la </a:t>
          </a:r>
          <a:r>
            <a:rPr lang="en-GB" sz="1900" kern="1200" dirty="0" err="1"/>
            <a:t>evaluación</a:t>
          </a:r>
          <a:r>
            <a:rPr lang="en-GB" sz="1900" kern="1200" dirty="0"/>
            <a:t> de la </a:t>
          </a:r>
          <a:r>
            <a:rPr lang="en-GB" sz="1900" kern="1200" dirty="0" err="1"/>
            <a:t>accesibilidad</a:t>
          </a:r>
          <a:r>
            <a:rPr lang="en-GB" sz="1900" kern="1200" dirty="0"/>
            <a:t> cognitive de </a:t>
          </a:r>
          <a:r>
            <a:rPr lang="en-GB" sz="1900" kern="1200" dirty="0" err="1"/>
            <a:t>entornos</a:t>
          </a:r>
          <a:r>
            <a:rPr lang="en-GB" sz="1900" kern="1200" dirty="0"/>
            <a:t>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900" kern="1200" dirty="0" err="1"/>
            <a:t>Uneté</a:t>
          </a:r>
          <a:r>
            <a:rPr lang="en-GB" sz="1900" kern="1200" dirty="0"/>
            <a:t> a </a:t>
          </a:r>
          <a:r>
            <a:rPr lang="en-GB" sz="1900" kern="1200" dirty="0" err="1"/>
            <a:t>iniciativas</a:t>
          </a:r>
          <a:r>
            <a:rPr lang="en-GB" sz="1900" kern="1200" dirty="0"/>
            <a:t> de </a:t>
          </a:r>
          <a:r>
            <a:rPr lang="en-GB" sz="1900" kern="1200" dirty="0" err="1"/>
            <a:t>defensa</a:t>
          </a:r>
          <a:r>
            <a:rPr lang="en-GB" sz="1900" kern="1200" dirty="0"/>
            <a:t> </a:t>
          </a:r>
          <a:r>
            <a:rPr lang="en-GB" sz="1900" kern="1200" dirty="0" err="1"/>
            <a:t>en</a:t>
          </a:r>
          <a:r>
            <a:rPr lang="en-GB" sz="1900" kern="1200" dirty="0"/>
            <a:t> </a:t>
          </a:r>
          <a:r>
            <a:rPr lang="en-GB" sz="1900" kern="1200" dirty="0" err="1"/>
            <a:t>primera</a:t>
          </a:r>
          <a:r>
            <a:rPr lang="en-GB" sz="1900" kern="1200" dirty="0"/>
            <a:t> persona de la </a:t>
          </a:r>
          <a:r>
            <a:rPr lang="en-GB" sz="1900" kern="1200" dirty="0" err="1"/>
            <a:t>accesibilidad</a:t>
          </a:r>
          <a:r>
            <a:rPr lang="en-GB" sz="1900" kern="1200" dirty="0"/>
            <a:t> </a:t>
          </a:r>
          <a:r>
            <a:rPr lang="en-GB" sz="1900" kern="1200" dirty="0" err="1"/>
            <a:t>cognitiva</a:t>
          </a:r>
          <a:r>
            <a:rPr lang="en-GB" sz="1900" kern="1200" dirty="0"/>
            <a:t> </a:t>
          </a:r>
          <a:r>
            <a:rPr lang="en-GB" sz="1900" kern="1200" dirty="0" err="1"/>
            <a:t>en</a:t>
          </a:r>
          <a:r>
            <a:rPr lang="en-GB" sz="1900" kern="1200" dirty="0"/>
            <a:t> la </a:t>
          </a:r>
          <a:r>
            <a:rPr lang="en-GB" sz="1900" kern="1200" dirty="0" err="1"/>
            <a:t>cultura</a:t>
          </a:r>
          <a:endParaRPr lang="en-GB" sz="1900" kern="1200" dirty="0"/>
        </a:p>
      </dsp:txBody>
      <dsp:txXfrm>
        <a:off x="0" y="728011"/>
        <a:ext cx="6578523" cy="2036880"/>
      </dsp:txXfrm>
    </dsp:sp>
    <dsp:sp modelId="{DF3A3B57-C3EC-48B7-8966-693E1F80E709}">
      <dsp:nvSpPr>
        <dsp:cNvPr id="0" name=""/>
        <dsp:cNvSpPr/>
      </dsp:nvSpPr>
      <dsp:spPr>
        <a:xfrm>
          <a:off x="0" y="2764891"/>
          <a:ext cx="6578523" cy="57563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 err="1"/>
            <a:t>Profesionales</a:t>
          </a:r>
          <a:r>
            <a:rPr lang="en-GB" sz="2400" kern="1200" dirty="0"/>
            <a:t> de turismo y del </a:t>
          </a:r>
          <a:r>
            <a:rPr lang="en-GB" sz="2400" kern="1200" dirty="0" err="1"/>
            <a:t>patrimonio</a:t>
          </a:r>
          <a:r>
            <a:rPr lang="en-GB" sz="2400" kern="1200" dirty="0"/>
            <a:t> cultural</a:t>
          </a:r>
        </a:p>
      </dsp:txBody>
      <dsp:txXfrm>
        <a:off x="28100" y="2792991"/>
        <a:ext cx="6522323" cy="519439"/>
      </dsp:txXfrm>
    </dsp:sp>
    <dsp:sp modelId="{E9459DF2-504A-4C59-92FF-D3C06BB120AE}">
      <dsp:nvSpPr>
        <dsp:cNvPr id="0" name=""/>
        <dsp:cNvSpPr/>
      </dsp:nvSpPr>
      <dsp:spPr>
        <a:xfrm>
          <a:off x="0" y="3340531"/>
          <a:ext cx="6578523" cy="1465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868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900" kern="1200" dirty="0" err="1"/>
            <a:t>Estar</a:t>
          </a:r>
          <a:r>
            <a:rPr lang="en-GB" sz="1900" kern="1200" dirty="0"/>
            <a:t> </a:t>
          </a:r>
          <a:r>
            <a:rPr lang="en-GB" sz="1900" kern="1200" dirty="0" err="1"/>
            <a:t>informado</a:t>
          </a:r>
          <a:r>
            <a:rPr lang="en-GB" sz="1900" kern="1200" dirty="0"/>
            <a:t> </a:t>
          </a:r>
          <a:r>
            <a:rPr lang="en-GB" sz="1900" kern="1200" dirty="0" err="1"/>
            <a:t>sobre</a:t>
          </a:r>
          <a:r>
            <a:rPr lang="en-GB" sz="1900" kern="1200" dirty="0"/>
            <a:t> </a:t>
          </a:r>
          <a:r>
            <a:rPr lang="en-GB" sz="1900" kern="1200" dirty="0" err="1"/>
            <a:t>oportunidades</a:t>
          </a:r>
          <a:r>
            <a:rPr lang="en-GB" sz="1900" kern="1200" dirty="0"/>
            <a:t> de </a:t>
          </a:r>
          <a:r>
            <a:rPr lang="en-GB" sz="1900" kern="1200" dirty="0" err="1"/>
            <a:t>formación</a:t>
          </a:r>
          <a:r>
            <a:rPr lang="en-GB" sz="1900" kern="1200" dirty="0"/>
            <a:t>, </a:t>
          </a:r>
          <a:r>
            <a:rPr lang="en-GB" sz="1900" kern="1200" dirty="0" err="1"/>
            <a:t>aprender</a:t>
          </a:r>
          <a:r>
            <a:rPr lang="en-GB" sz="1900" kern="1200" dirty="0"/>
            <a:t> </a:t>
          </a:r>
          <a:r>
            <a:rPr lang="en-GB" sz="1900" kern="1200" dirty="0" err="1"/>
            <a:t>sobre</a:t>
          </a:r>
          <a:r>
            <a:rPr lang="en-GB" sz="1900" kern="1200" dirty="0"/>
            <a:t> </a:t>
          </a:r>
          <a:r>
            <a:rPr lang="en-GB" sz="1900" kern="1200" dirty="0" err="1"/>
            <a:t>accesibilidad</a:t>
          </a:r>
          <a:r>
            <a:rPr lang="en-GB" sz="1900" kern="1200" dirty="0"/>
            <a:t> </a:t>
          </a:r>
          <a:r>
            <a:rPr lang="en-GB" sz="1900" kern="1200" dirty="0" err="1"/>
            <a:t>cognitiva</a:t>
          </a:r>
          <a:r>
            <a:rPr lang="en-GB" sz="1900" kern="1200" dirty="0"/>
            <a:t> y </a:t>
          </a:r>
          <a:r>
            <a:rPr lang="en-GB" sz="1900" kern="1200" dirty="0" err="1"/>
            <a:t>descubrir</a:t>
          </a:r>
          <a:r>
            <a:rPr lang="en-GB" sz="1900" kern="1200" dirty="0"/>
            <a:t> buenos </a:t>
          </a:r>
          <a:r>
            <a:rPr lang="en-GB" sz="1900" kern="1200" dirty="0" err="1"/>
            <a:t>ejemplos</a:t>
          </a:r>
          <a:r>
            <a:rPr lang="en-GB" sz="1900" kern="1200" dirty="0"/>
            <a:t> de </a:t>
          </a:r>
          <a:r>
            <a:rPr lang="en-GB" sz="1900" kern="1200" dirty="0" err="1"/>
            <a:t>información</a:t>
          </a:r>
          <a:r>
            <a:rPr lang="en-GB" sz="1900" kern="1200" dirty="0"/>
            <a:t> </a:t>
          </a:r>
          <a:r>
            <a:rPr lang="en-GB" sz="1900" kern="1200" dirty="0" err="1"/>
            <a:t>turística</a:t>
          </a:r>
          <a:r>
            <a:rPr lang="en-GB" sz="1900" kern="1200" dirty="0"/>
            <a:t> </a:t>
          </a:r>
          <a:r>
            <a:rPr lang="en-GB" sz="1900" kern="1200" dirty="0" err="1"/>
            <a:t>en</a:t>
          </a:r>
          <a:r>
            <a:rPr lang="en-GB" sz="1900" kern="1200" dirty="0"/>
            <a:t> </a:t>
          </a:r>
          <a:r>
            <a:rPr lang="en-GB" sz="1900" kern="1200" dirty="0" err="1"/>
            <a:t>lectura</a:t>
          </a:r>
          <a:r>
            <a:rPr lang="en-GB" sz="1900" kern="1200" dirty="0"/>
            <a:t> </a:t>
          </a:r>
          <a:r>
            <a:rPr lang="en-GB" sz="1900" kern="1200" dirty="0" err="1"/>
            <a:t>fácil</a:t>
          </a:r>
          <a:r>
            <a:rPr lang="en-GB" sz="1900" kern="1200" dirty="0"/>
            <a:t>.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900" kern="1200" dirty="0" err="1"/>
            <a:t>Descubrir</a:t>
          </a:r>
          <a:r>
            <a:rPr lang="en-GB" sz="1900" kern="1200" dirty="0"/>
            <a:t> </a:t>
          </a:r>
          <a:r>
            <a:rPr lang="en-GB" sz="1900" kern="1200" dirty="0" err="1"/>
            <a:t>nuevas</a:t>
          </a:r>
          <a:r>
            <a:rPr lang="en-GB" sz="1900" kern="1200" dirty="0"/>
            <a:t> ideas y </a:t>
          </a:r>
          <a:r>
            <a:rPr lang="en-GB" sz="1900" kern="1200" dirty="0" err="1"/>
            <a:t>compartir</a:t>
          </a:r>
          <a:r>
            <a:rPr lang="en-GB" sz="1900" kern="1200" dirty="0"/>
            <a:t> </a:t>
          </a:r>
          <a:r>
            <a:rPr lang="en-GB" sz="1900" kern="1200" dirty="0" err="1"/>
            <a:t>buenas</a:t>
          </a:r>
          <a:r>
            <a:rPr lang="en-GB" sz="1900" kern="1200" dirty="0"/>
            <a:t> </a:t>
          </a:r>
          <a:r>
            <a:rPr lang="en-GB" sz="1900" kern="1200" dirty="0" err="1"/>
            <a:t>practicias</a:t>
          </a:r>
          <a:r>
            <a:rPr lang="en-GB" sz="1900" kern="1200" dirty="0"/>
            <a:t> </a:t>
          </a:r>
          <a:r>
            <a:rPr lang="en-GB" sz="1900" kern="1200" dirty="0" err="1"/>
            <a:t>sobre</a:t>
          </a:r>
          <a:r>
            <a:rPr lang="en-GB" sz="1900" kern="1200" dirty="0"/>
            <a:t> turismo y </a:t>
          </a:r>
          <a:r>
            <a:rPr lang="en-GB" sz="1900" kern="1200" dirty="0" err="1"/>
            <a:t>patrimonio</a:t>
          </a:r>
          <a:r>
            <a:rPr lang="en-GB" sz="1900" kern="1200" dirty="0"/>
            <a:t> </a:t>
          </a:r>
          <a:r>
            <a:rPr lang="en-GB" sz="1900" kern="1200" dirty="0" err="1"/>
            <a:t>accesible</a:t>
          </a:r>
          <a:r>
            <a:rPr lang="en-GB" sz="1900" kern="1200" dirty="0"/>
            <a:t>. </a:t>
          </a:r>
        </a:p>
      </dsp:txBody>
      <dsp:txXfrm>
        <a:off x="0" y="3340531"/>
        <a:ext cx="6578523" cy="14655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A851B2-0505-4572-98AC-EC7138346C26}">
      <dsp:nvSpPr>
        <dsp:cNvPr id="0" name=""/>
        <dsp:cNvSpPr/>
      </dsp:nvSpPr>
      <dsp:spPr>
        <a:xfrm>
          <a:off x="0" y="125228"/>
          <a:ext cx="6578523" cy="87395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Personas que </a:t>
          </a:r>
          <a:r>
            <a:rPr lang="en-GB" sz="2200" kern="1200" dirty="0" err="1"/>
            <a:t>apoyan</a:t>
          </a:r>
          <a:r>
            <a:rPr lang="en-GB" sz="2200" kern="1200" dirty="0"/>
            <a:t> a personas con </a:t>
          </a:r>
          <a:r>
            <a:rPr lang="en-GB" sz="2200" kern="1200" dirty="0" err="1"/>
            <a:t>discapacidad</a:t>
          </a:r>
          <a:r>
            <a:rPr lang="en-GB" sz="2200" kern="1200" dirty="0"/>
            <a:t> </a:t>
          </a:r>
        </a:p>
      </dsp:txBody>
      <dsp:txXfrm>
        <a:off x="42663" y="167891"/>
        <a:ext cx="6493197" cy="788627"/>
      </dsp:txXfrm>
    </dsp:sp>
    <dsp:sp modelId="{A9ABB2D9-629F-43A8-84DD-A25A8CE3B9DD}">
      <dsp:nvSpPr>
        <dsp:cNvPr id="0" name=""/>
        <dsp:cNvSpPr/>
      </dsp:nvSpPr>
      <dsp:spPr>
        <a:xfrm>
          <a:off x="0" y="999181"/>
          <a:ext cx="6578523" cy="1593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868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kern="1200" dirty="0" err="1"/>
            <a:t>Recibe</a:t>
          </a:r>
          <a:r>
            <a:rPr lang="en-GB" sz="1700" kern="1200" dirty="0"/>
            <a:t> </a:t>
          </a:r>
          <a:r>
            <a:rPr lang="en-GB" sz="1700" kern="1200" dirty="0" err="1"/>
            <a:t>información</a:t>
          </a:r>
          <a:r>
            <a:rPr lang="en-GB" sz="1700" kern="1200" dirty="0"/>
            <a:t> y </a:t>
          </a:r>
          <a:r>
            <a:rPr lang="en-GB" sz="1700" kern="1200" dirty="0" err="1"/>
            <a:t>formación</a:t>
          </a:r>
          <a:r>
            <a:rPr lang="en-GB" sz="1700" kern="1200" dirty="0"/>
            <a:t> </a:t>
          </a:r>
          <a:r>
            <a:rPr lang="en-GB" sz="1700" kern="1200" dirty="0" err="1"/>
            <a:t>sobre</a:t>
          </a:r>
          <a:r>
            <a:rPr lang="en-GB" sz="1700" kern="1200" dirty="0"/>
            <a:t> </a:t>
          </a:r>
          <a:r>
            <a:rPr lang="en-GB" sz="1700" kern="1200" dirty="0" err="1"/>
            <a:t>herramientas</a:t>
          </a:r>
          <a:r>
            <a:rPr lang="en-GB" sz="1700" kern="1200" dirty="0"/>
            <a:t> y </a:t>
          </a:r>
          <a:r>
            <a:rPr lang="en-GB" sz="1700" kern="1200" dirty="0" err="1"/>
            <a:t>recursos</a:t>
          </a:r>
          <a:r>
            <a:rPr lang="en-GB" sz="1700" kern="1200" dirty="0"/>
            <a:t> para la </a:t>
          </a:r>
          <a:r>
            <a:rPr lang="en-GB" sz="1700" kern="1200" dirty="0" err="1"/>
            <a:t>accesibilidad</a:t>
          </a:r>
          <a:r>
            <a:rPr lang="en-GB" sz="1700" kern="1200" dirty="0"/>
            <a:t> </a:t>
          </a:r>
          <a:r>
            <a:rPr lang="en-GB" sz="1700" kern="1200" dirty="0" err="1"/>
            <a:t>cognitiva</a:t>
          </a:r>
          <a:r>
            <a:rPr lang="en-GB" sz="1700" kern="1200" dirty="0"/>
            <a:t>.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kern="1200" dirty="0" err="1"/>
            <a:t>Conoce</a:t>
          </a:r>
          <a:r>
            <a:rPr lang="en-GB" sz="1700" kern="1200" dirty="0"/>
            <a:t> buenos </a:t>
          </a:r>
          <a:r>
            <a:rPr lang="en-GB" sz="1700" kern="1200" dirty="0" err="1"/>
            <a:t>ejemplos</a:t>
          </a:r>
          <a:r>
            <a:rPr lang="en-GB" sz="1700" kern="1200" dirty="0"/>
            <a:t> de </a:t>
          </a:r>
          <a:r>
            <a:rPr lang="en-GB" sz="1700" kern="1200" dirty="0" err="1"/>
            <a:t>materiales</a:t>
          </a:r>
          <a:r>
            <a:rPr lang="en-GB" sz="1700" kern="1200" dirty="0"/>
            <a:t> </a:t>
          </a:r>
          <a:r>
            <a:rPr lang="en-GB" sz="1700" kern="1200" dirty="0" err="1"/>
            <a:t>educativos</a:t>
          </a:r>
          <a:r>
            <a:rPr lang="en-GB" sz="1700" kern="1200" dirty="0"/>
            <a:t> </a:t>
          </a:r>
          <a:r>
            <a:rPr lang="en-GB" sz="1700" kern="1200" dirty="0" err="1"/>
            <a:t>en</a:t>
          </a:r>
          <a:r>
            <a:rPr lang="en-GB" sz="1700" kern="1200" dirty="0"/>
            <a:t> </a:t>
          </a:r>
          <a:r>
            <a:rPr lang="en-GB" sz="1700" kern="1200" dirty="0" err="1"/>
            <a:t>lectura</a:t>
          </a:r>
          <a:r>
            <a:rPr lang="en-GB" sz="1700" kern="1200" dirty="0"/>
            <a:t> </a:t>
          </a:r>
          <a:r>
            <a:rPr lang="en-GB" sz="1700" kern="1200" dirty="0" err="1"/>
            <a:t>fácil</a:t>
          </a:r>
          <a:r>
            <a:rPr lang="en-GB" sz="1700" kern="1200" dirty="0"/>
            <a:t> </a:t>
          </a:r>
          <a:r>
            <a:rPr lang="en-GB" sz="1700" kern="1200" dirty="0" err="1"/>
            <a:t>sobre</a:t>
          </a:r>
          <a:r>
            <a:rPr lang="en-GB" sz="1700" kern="1200" dirty="0"/>
            <a:t> turismo y </a:t>
          </a:r>
          <a:r>
            <a:rPr lang="en-GB" sz="1700" kern="1200" dirty="0" err="1"/>
            <a:t>patrimonio</a:t>
          </a:r>
          <a:r>
            <a:rPr lang="en-GB" sz="1700" kern="1200" dirty="0"/>
            <a:t> cultural.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kern="1200" dirty="0" err="1"/>
            <a:t>Descubre</a:t>
          </a:r>
          <a:r>
            <a:rPr lang="en-GB" sz="1700" kern="1200" dirty="0"/>
            <a:t> </a:t>
          </a:r>
          <a:r>
            <a:rPr lang="en-GB" sz="1700" kern="1200" dirty="0" err="1"/>
            <a:t>nuevas</a:t>
          </a:r>
          <a:r>
            <a:rPr lang="en-GB" sz="1700" kern="1200" dirty="0"/>
            <a:t> ideas </a:t>
          </a:r>
          <a:r>
            <a:rPr lang="en-GB" sz="1700" kern="1200" dirty="0" err="1"/>
            <a:t>sobre</a:t>
          </a:r>
          <a:r>
            <a:rPr lang="en-GB" sz="1700" kern="1200" dirty="0"/>
            <a:t> </a:t>
          </a:r>
          <a:r>
            <a:rPr lang="en-GB" sz="1700" kern="1200" dirty="0" err="1"/>
            <a:t>cómo</a:t>
          </a:r>
          <a:r>
            <a:rPr lang="en-GB" sz="1700" kern="1200" dirty="0"/>
            <a:t> </a:t>
          </a:r>
          <a:r>
            <a:rPr lang="en-GB" sz="1700" kern="1200" dirty="0" err="1"/>
            <a:t>utilizar</a:t>
          </a:r>
          <a:r>
            <a:rPr lang="en-GB" sz="1700" kern="1200" dirty="0"/>
            <a:t> </a:t>
          </a:r>
          <a:r>
            <a:rPr lang="en-GB" sz="1700" kern="1200" dirty="0" err="1"/>
            <a:t>el</a:t>
          </a:r>
          <a:r>
            <a:rPr lang="en-GB" sz="1700" kern="1200" dirty="0"/>
            <a:t> </a:t>
          </a:r>
          <a:r>
            <a:rPr lang="en-GB" sz="1700" kern="1200" dirty="0" err="1"/>
            <a:t>patrimonio</a:t>
          </a:r>
          <a:r>
            <a:rPr lang="en-GB" sz="1700" kern="1200" dirty="0"/>
            <a:t> cultural para la inclusion social. </a:t>
          </a:r>
        </a:p>
      </dsp:txBody>
      <dsp:txXfrm>
        <a:off x="0" y="999181"/>
        <a:ext cx="6578523" cy="1593900"/>
      </dsp:txXfrm>
    </dsp:sp>
    <dsp:sp modelId="{D858A6A4-3959-476C-82BA-2E43A986CD66}">
      <dsp:nvSpPr>
        <dsp:cNvPr id="0" name=""/>
        <dsp:cNvSpPr/>
      </dsp:nvSpPr>
      <dsp:spPr>
        <a:xfrm>
          <a:off x="0" y="2593081"/>
          <a:ext cx="6578523" cy="873953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Personas con </a:t>
          </a:r>
          <a:r>
            <a:rPr lang="en-GB" sz="2200" kern="1200" dirty="0" err="1"/>
            <a:t>responsabilidad</a:t>
          </a:r>
          <a:r>
            <a:rPr lang="en-GB" sz="2200" kern="1200" dirty="0"/>
            <a:t> </a:t>
          </a:r>
          <a:r>
            <a:rPr lang="en-GB" sz="2200" kern="1200" dirty="0" err="1"/>
            <a:t>en</a:t>
          </a:r>
          <a:r>
            <a:rPr lang="en-GB" sz="2200" kern="1200" dirty="0"/>
            <a:t> la </a:t>
          </a:r>
          <a:r>
            <a:rPr lang="en-GB" sz="2200" kern="1200" dirty="0" err="1"/>
            <a:t>toma</a:t>
          </a:r>
          <a:r>
            <a:rPr lang="en-GB" sz="2200" kern="1200" dirty="0"/>
            <a:t> de decisions y </a:t>
          </a:r>
          <a:r>
            <a:rPr lang="en-GB" sz="2200" kern="1200" dirty="0" err="1"/>
            <a:t>activistas</a:t>
          </a:r>
          <a:endParaRPr lang="en-GB" sz="2200" kern="1200" dirty="0"/>
        </a:p>
      </dsp:txBody>
      <dsp:txXfrm>
        <a:off x="42663" y="2635744"/>
        <a:ext cx="6493197" cy="788627"/>
      </dsp:txXfrm>
    </dsp:sp>
    <dsp:sp modelId="{0A6B79F9-1D34-4895-B58E-874B3427CD27}">
      <dsp:nvSpPr>
        <dsp:cNvPr id="0" name=""/>
        <dsp:cNvSpPr/>
      </dsp:nvSpPr>
      <dsp:spPr>
        <a:xfrm>
          <a:off x="0" y="3467034"/>
          <a:ext cx="6578523" cy="1366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868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kern="1200" dirty="0"/>
            <a:t>Forma </a:t>
          </a:r>
          <a:r>
            <a:rPr lang="en-GB" sz="1700" kern="1200" dirty="0" err="1"/>
            <a:t>parte</a:t>
          </a:r>
          <a:r>
            <a:rPr lang="en-GB" sz="1700" kern="1200" dirty="0"/>
            <a:t> del </a:t>
          </a:r>
          <a:r>
            <a:rPr lang="en-GB" sz="1700" kern="1200" dirty="0" err="1"/>
            <a:t>diálogo</a:t>
          </a:r>
          <a:r>
            <a:rPr lang="en-GB" sz="1700" kern="1200" dirty="0"/>
            <a:t> </a:t>
          </a:r>
          <a:r>
            <a:rPr lang="en-GB" sz="1700" kern="1200" dirty="0" err="1"/>
            <a:t>sobre</a:t>
          </a:r>
          <a:r>
            <a:rPr lang="en-GB" sz="1700" kern="1200" dirty="0"/>
            <a:t> </a:t>
          </a:r>
          <a:r>
            <a:rPr lang="en-GB" sz="1700" kern="1200" dirty="0" err="1"/>
            <a:t>cultura</a:t>
          </a:r>
          <a:r>
            <a:rPr lang="en-GB" sz="1700" kern="1200" dirty="0"/>
            <a:t> y </a:t>
          </a:r>
          <a:r>
            <a:rPr lang="en-GB" sz="1700" kern="1200" dirty="0" err="1"/>
            <a:t>accesibilidad</a:t>
          </a:r>
          <a:r>
            <a:rPr lang="en-GB" sz="1700" kern="1200" dirty="0"/>
            <a:t>.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kern="1200" dirty="0" err="1"/>
            <a:t>Recibe</a:t>
          </a:r>
          <a:r>
            <a:rPr lang="en-GB" sz="1700" kern="1200" dirty="0"/>
            <a:t> </a:t>
          </a:r>
          <a:r>
            <a:rPr lang="en-GB" sz="1700" kern="1200" dirty="0" err="1"/>
            <a:t>información</a:t>
          </a:r>
          <a:r>
            <a:rPr lang="en-GB" sz="1700" kern="1200" dirty="0"/>
            <a:t> </a:t>
          </a:r>
          <a:r>
            <a:rPr lang="en-GB" sz="1700" kern="1200" dirty="0" err="1"/>
            <a:t>sobre</a:t>
          </a:r>
          <a:r>
            <a:rPr lang="en-GB" sz="1700" kern="1200" dirty="0"/>
            <a:t> </a:t>
          </a:r>
          <a:r>
            <a:rPr lang="en-GB" sz="1700" kern="1200" dirty="0" err="1"/>
            <a:t>oportunidades</a:t>
          </a:r>
          <a:r>
            <a:rPr lang="en-GB" sz="1700" kern="1200" dirty="0"/>
            <a:t> de </a:t>
          </a:r>
          <a:r>
            <a:rPr lang="en-GB" sz="1700" kern="1200" dirty="0" err="1"/>
            <a:t>formación</a:t>
          </a:r>
          <a:r>
            <a:rPr lang="en-GB" sz="1700" kern="1200" dirty="0"/>
            <a:t> y </a:t>
          </a:r>
          <a:r>
            <a:rPr lang="en-GB" sz="1700" kern="1200" dirty="0" err="1"/>
            <a:t>aprende</a:t>
          </a:r>
          <a:r>
            <a:rPr lang="en-GB" sz="1700" kern="1200" dirty="0"/>
            <a:t> </a:t>
          </a:r>
          <a:r>
            <a:rPr lang="en-GB" sz="1700" kern="1200" dirty="0" err="1"/>
            <a:t>sobre</a:t>
          </a:r>
          <a:r>
            <a:rPr lang="en-GB" sz="1700" kern="1200" dirty="0"/>
            <a:t> </a:t>
          </a:r>
          <a:r>
            <a:rPr lang="en-GB" sz="1700" kern="1200" dirty="0" err="1"/>
            <a:t>accesibilidad</a:t>
          </a:r>
          <a:r>
            <a:rPr lang="en-GB" sz="1700" kern="1200" dirty="0"/>
            <a:t> </a:t>
          </a:r>
          <a:r>
            <a:rPr lang="en-GB" sz="1700" kern="1200" dirty="0" err="1"/>
            <a:t>cognitiva</a:t>
          </a:r>
          <a:r>
            <a:rPr lang="en-GB" sz="1700" kern="1200" dirty="0"/>
            <a:t>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kern="1200" dirty="0"/>
            <a:t>Informa a la </a:t>
          </a:r>
          <a:r>
            <a:rPr lang="en-GB" sz="1700" kern="1200" dirty="0" err="1"/>
            <a:t>sociedad</a:t>
          </a:r>
          <a:r>
            <a:rPr lang="en-GB" sz="1700" kern="1200" dirty="0"/>
            <a:t> </a:t>
          </a:r>
          <a:r>
            <a:rPr lang="en-GB" sz="1700" kern="1200" dirty="0" err="1"/>
            <a:t>sobre</a:t>
          </a:r>
          <a:r>
            <a:rPr lang="en-GB" sz="1700" kern="1200" dirty="0"/>
            <a:t> </a:t>
          </a:r>
          <a:r>
            <a:rPr lang="en-GB" sz="1700" kern="1200" dirty="0" err="1"/>
            <a:t>tus</a:t>
          </a:r>
          <a:r>
            <a:rPr lang="en-GB" sz="1700" kern="1200" dirty="0"/>
            <a:t> planes, </a:t>
          </a:r>
          <a:r>
            <a:rPr lang="en-GB" sz="1700" kern="1200" dirty="0" err="1"/>
            <a:t>leyes</a:t>
          </a:r>
          <a:r>
            <a:rPr lang="en-GB" sz="1700" kern="1200" dirty="0"/>
            <a:t> e </a:t>
          </a:r>
          <a:r>
            <a:rPr lang="en-GB" sz="1700" kern="1200" dirty="0" err="1"/>
            <a:t>iniciativas</a:t>
          </a:r>
          <a:r>
            <a:rPr lang="en-GB" sz="1700" kern="1200" dirty="0"/>
            <a:t> para </a:t>
          </a:r>
          <a:r>
            <a:rPr lang="en-GB" sz="1700" kern="1200" dirty="0" err="1"/>
            <a:t>hacer</a:t>
          </a:r>
          <a:r>
            <a:rPr lang="en-GB" sz="1700" kern="1200" dirty="0"/>
            <a:t> </a:t>
          </a:r>
          <a:r>
            <a:rPr lang="en-GB" sz="1700" kern="1200" dirty="0" err="1"/>
            <a:t>el</a:t>
          </a:r>
          <a:r>
            <a:rPr lang="en-GB" sz="1700" kern="1200" dirty="0"/>
            <a:t> </a:t>
          </a:r>
          <a:r>
            <a:rPr lang="en-GB" sz="1700" kern="1200" dirty="0" err="1"/>
            <a:t>patrimonio</a:t>
          </a:r>
          <a:r>
            <a:rPr lang="en-GB" sz="1700" kern="1200" dirty="0"/>
            <a:t> cultural </a:t>
          </a:r>
          <a:r>
            <a:rPr lang="en-GB" sz="1700" kern="1200" dirty="0" err="1"/>
            <a:t>accesible</a:t>
          </a:r>
          <a:r>
            <a:rPr lang="en-GB" sz="1700" kern="1200" dirty="0"/>
            <a:t>. </a:t>
          </a:r>
        </a:p>
      </dsp:txBody>
      <dsp:txXfrm>
        <a:off x="0" y="3467034"/>
        <a:ext cx="6578523" cy="1366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55A632-2CF4-4CB6-A6B2-0A5C4A3754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CF398F2-338A-4357-8DAB-C86ABFF8E6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F5D362-BB63-46B8-9570-226D07946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4150-D3E9-4EA5-A35D-2F9F846E9EAB}" type="datetimeFigureOut">
              <a:rPr lang="es-ES" smtClean="0"/>
              <a:t>16/10/2021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23CF36-5ED8-4691-A328-FB16DB328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098BB9-AD91-4670-A362-1E0D6E629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8AAA-AB0B-4207-9EFE-C4E6E6AC6399}" type="slidenum">
              <a:rPr lang="es-ES" smtClean="0"/>
              <a:t>‹Nº›</a:t>
            </a:fld>
            <a:endParaRPr lang="es-ES"/>
          </a:p>
        </p:txBody>
      </p:sp>
      <p:pic>
        <p:nvPicPr>
          <p:cNvPr id="1026" name="Imagen 23">
            <a:extLst>
              <a:ext uri="{FF2B5EF4-FFF2-40B4-BE49-F238E27FC236}">
                <a16:creationId xmlns:a16="http://schemas.microsoft.com/office/drawing/2014/main" id="{15812E18-1928-4A4A-B754-52A36EBD964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309" y="435066"/>
            <a:ext cx="3088731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Imagen 22" descr="Imagen que contiene texto&#10;&#10;Descripción generada automáticamente">
            <a:extLst>
              <a:ext uri="{FF2B5EF4-FFF2-40B4-BE49-F238E27FC236}">
                <a16:creationId xmlns:a16="http://schemas.microsoft.com/office/drawing/2014/main" id="{47430537-0228-4ADB-A05F-758E1D258A7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0" y="117566"/>
            <a:ext cx="914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 descr="Logos_Acceasy_All">
            <a:extLst>
              <a:ext uri="{FF2B5EF4-FFF2-40B4-BE49-F238E27FC236}">
                <a16:creationId xmlns:a16="http://schemas.microsoft.com/office/drawing/2014/main" id="{10B83771-2327-41B4-8AAC-CA7FE939E4D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2" y="5875337"/>
            <a:ext cx="60483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7729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127018-AC1B-4B4A-85A8-8FE04FA53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8F6AF3B-57DD-44DE-BB3C-AB407F3FD5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833EB3-8DC9-4854-88F3-C15D1ECBF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4150-D3E9-4EA5-A35D-2F9F846E9EAB}" type="datetimeFigureOut">
              <a:rPr lang="es-ES" smtClean="0"/>
              <a:t>16/10/2021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5F0E68-0B06-4697-B3AB-838DA6C4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31267A-720B-43A9-935C-53A1F1F6E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8AAA-AB0B-4207-9EFE-C4E6E6AC6399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23">
            <a:extLst>
              <a:ext uri="{FF2B5EF4-FFF2-40B4-BE49-F238E27FC236}">
                <a16:creationId xmlns:a16="http://schemas.microsoft.com/office/drawing/2014/main" id="{2390580B-62D5-4B58-963F-6AAAD717ED4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309" y="435066"/>
            <a:ext cx="3088731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22" descr="Imagen que contiene texto&#10;&#10;Descripción generada automáticamente">
            <a:extLst>
              <a:ext uri="{FF2B5EF4-FFF2-40B4-BE49-F238E27FC236}">
                <a16:creationId xmlns:a16="http://schemas.microsoft.com/office/drawing/2014/main" id="{CCDEDAFA-2B03-4A65-88FC-D2BC96A51B8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0" y="117566"/>
            <a:ext cx="914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 descr="Logos_Acceasy_All">
            <a:extLst>
              <a:ext uri="{FF2B5EF4-FFF2-40B4-BE49-F238E27FC236}">
                <a16:creationId xmlns:a16="http://schemas.microsoft.com/office/drawing/2014/main" id="{F0B5347B-2F66-4BAF-9DB1-AD31BA59125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2" y="5875337"/>
            <a:ext cx="60483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7197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77718B9-8A45-4690-AE24-BB9499E15B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2905D70-48E3-4ED5-96EE-B7D5B55672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7433BC-84C1-41BA-AA7A-0A88E31CB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4150-D3E9-4EA5-A35D-2F9F846E9EAB}" type="datetimeFigureOut">
              <a:rPr lang="es-ES" smtClean="0"/>
              <a:t>16/10/2021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A60FBC-C44D-43D2-940F-82FDDD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1EAAA7-123A-4223-AB1C-9736357C5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8AAA-AB0B-4207-9EFE-C4E6E6AC63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6729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2C0523-80F9-4783-8367-F7FE1A9D9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C99434-17DE-4903-84C2-BB5167CBD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D8743F-DE18-4E02-90F2-C2CDC3588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4150-D3E9-4EA5-A35D-2F9F846E9EAB}" type="datetimeFigureOut">
              <a:rPr lang="es-ES" smtClean="0"/>
              <a:t>16/10/2021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03E71B-B2CE-4DC5-BB97-C89BC7523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F9E8D8-0910-46DA-AF87-CB34D6812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8AAA-AB0B-4207-9EFE-C4E6E6AC6399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23">
            <a:extLst>
              <a:ext uri="{FF2B5EF4-FFF2-40B4-BE49-F238E27FC236}">
                <a16:creationId xmlns:a16="http://schemas.microsoft.com/office/drawing/2014/main" id="{02474A3C-8082-48AB-BDBC-571C3C25929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309" y="435066"/>
            <a:ext cx="3088731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22" descr="Imagen que contiene texto&#10;&#10;Descripción generada automáticamente">
            <a:extLst>
              <a:ext uri="{FF2B5EF4-FFF2-40B4-BE49-F238E27FC236}">
                <a16:creationId xmlns:a16="http://schemas.microsoft.com/office/drawing/2014/main" id="{30D2258C-E5AB-4C87-916F-F329EF10062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0" y="117566"/>
            <a:ext cx="914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 descr="Logos_Acceasy_All">
            <a:extLst>
              <a:ext uri="{FF2B5EF4-FFF2-40B4-BE49-F238E27FC236}">
                <a16:creationId xmlns:a16="http://schemas.microsoft.com/office/drawing/2014/main" id="{73363D82-B258-452B-B7D2-1E49EFAC905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2" y="5875337"/>
            <a:ext cx="60483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6630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9AD388-4EB2-4F60-9B4F-744D77239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C7CA50-524D-440F-8F35-D6B131DEA0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1647B1-6C7A-43EB-8710-F6615450C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4150-D3E9-4EA5-A35D-2F9F846E9EAB}" type="datetimeFigureOut">
              <a:rPr lang="es-ES" smtClean="0"/>
              <a:t>16/10/2021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5A491C-774E-4859-AACE-A5C32C596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8D23F7-2A94-4D4C-A280-16B880380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8AAA-AB0B-4207-9EFE-C4E6E6AC6399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23">
            <a:extLst>
              <a:ext uri="{FF2B5EF4-FFF2-40B4-BE49-F238E27FC236}">
                <a16:creationId xmlns:a16="http://schemas.microsoft.com/office/drawing/2014/main" id="{5BD3E61F-17F2-4004-BC54-98CC17E280E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309" y="435066"/>
            <a:ext cx="3088731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22" descr="Imagen que contiene texto&#10;&#10;Descripción generada automáticamente">
            <a:extLst>
              <a:ext uri="{FF2B5EF4-FFF2-40B4-BE49-F238E27FC236}">
                <a16:creationId xmlns:a16="http://schemas.microsoft.com/office/drawing/2014/main" id="{A92B9A2E-3FBF-4A7F-8D7E-15955C4FDF6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0" y="117566"/>
            <a:ext cx="914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 descr="Logos_Acceasy_All">
            <a:extLst>
              <a:ext uri="{FF2B5EF4-FFF2-40B4-BE49-F238E27FC236}">
                <a16:creationId xmlns:a16="http://schemas.microsoft.com/office/drawing/2014/main" id="{D1BF2680-747A-4199-BD4D-F07287BBA57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2" y="5875337"/>
            <a:ext cx="60483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5507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AB1213-40F3-4A12-97C3-211420F35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8BC5F3-9C15-490C-80A7-07BC452455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143BD2D-AD1E-4ACD-89F5-BAFB08ADDE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A5BC01D-FB65-417E-B20D-1594B8134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4150-D3E9-4EA5-A35D-2F9F846E9EAB}" type="datetimeFigureOut">
              <a:rPr lang="es-ES" smtClean="0"/>
              <a:t>16/10/2021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656370E-1714-44B2-BD5E-31E59ABA2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BB84A6-90C6-4EAB-A109-3F8AD1089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8AAA-AB0B-4207-9EFE-C4E6E6AC6399}" type="slidenum">
              <a:rPr lang="es-ES" smtClean="0"/>
              <a:t>‹Nº›</a:t>
            </a:fld>
            <a:endParaRPr lang="es-ES"/>
          </a:p>
        </p:txBody>
      </p:sp>
      <p:pic>
        <p:nvPicPr>
          <p:cNvPr id="8" name="Imagen 23">
            <a:extLst>
              <a:ext uri="{FF2B5EF4-FFF2-40B4-BE49-F238E27FC236}">
                <a16:creationId xmlns:a16="http://schemas.microsoft.com/office/drawing/2014/main" id="{C43EA5AB-F3D1-4713-B9AC-4546324C71E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309" y="435066"/>
            <a:ext cx="3088731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n 22" descr="Imagen que contiene texto&#10;&#10;Descripción generada automáticamente">
            <a:extLst>
              <a:ext uri="{FF2B5EF4-FFF2-40B4-BE49-F238E27FC236}">
                <a16:creationId xmlns:a16="http://schemas.microsoft.com/office/drawing/2014/main" id="{AF5AD575-23A8-4AC2-A93B-89EE2FC69E3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0" y="117566"/>
            <a:ext cx="914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 descr="Logos_Acceasy_All">
            <a:extLst>
              <a:ext uri="{FF2B5EF4-FFF2-40B4-BE49-F238E27FC236}">
                <a16:creationId xmlns:a16="http://schemas.microsoft.com/office/drawing/2014/main" id="{73E331BE-120D-4FB9-9D9B-AA682173A94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2" y="5875337"/>
            <a:ext cx="60483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81006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A02AEF-9695-473B-99C3-F0E32AA78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E93EEA-2CE5-4F3F-B417-3057DF226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C12B07-CAC8-4479-BBB0-804B70BB05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96DC342-E5BE-42E7-AB46-C0274B891B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573C83B-B866-47A3-BD49-6BA6AA7BCB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9401D9C-94FA-4434-A220-129815C4D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4150-D3E9-4EA5-A35D-2F9F846E9EAB}" type="datetimeFigureOut">
              <a:rPr lang="es-ES" smtClean="0"/>
              <a:t>16/10/2021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9974D44-0EB0-4CD5-B2AB-99B0D6995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9254EF0-9981-4E18-92E2-55E548F73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8AAA-AB0B-4207-9EFE-C4E6E6AC6399}" type="slidenum">
              <a:rPr lang="es-ES" smtClean="0"/>
              <a:t>‹Nº›</a:t>
            </a:fld>
            <a:endParaRPr lang="es-ES"/>
          </a:p>
        </p:txBody>
      </p:sp>
      <p:pic>
        <p:nvPicPr>
          <p:cNvPr id="10" name="Imagen 23">
            <a:extLst>
              <a:ext uri="{FF2B5EF4-FFF2-40B4-BE49-F238E27FC236}">
                <a16:creationId xmlns:a16="http://schemas.microsoft.com/office/drawing/2014/main" id="{6477A4A7-AF15-4B3A-9ABB-B02BD59FE82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309" y="435066"/>
            <a:ext cx="3088731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n 22" descr="Imagen que contiene texto&#10;&#10;Descripción generada automáticamente">
            <a:extLst>
              <a:ext uri="{FF2B5EF4-FFF2-40B4-BE49-F238E27FC236}">
                <a16:creationId xmlns:a16="http://schemas.microsoft.com/office/drawing/2014/main" id="{3557AD43-C7D5-492E-A2C5-963AC18A5F4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0" y="117566"/>
            <a:ext cx="914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 descr="Logos_Acceasy_All">
            <a:extLst>
              <a:ext uri="{FF2B5EF4-FFF2-40B4-BE49-F238E27FC236}">
                <a16:creationId xmlns:a16="http://schemas.microsoft.com/office/drawing/2014/main" id="{4528D8D8-A223-4A2F-A723-1B1CF655936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2" y="5875337"/>
            <a:ext cx="60483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33157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31A764-DED8-45B0-AC7A-134C716CF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35F2C30-F86A-43AB-9F3E-7414C2DC0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4150-D3E9-4EA5-A35D-2F9F846E9EAB}" type="datetimeFigureOut">
              <a:rPr lang="es-ES" smtClean="0"/>
              <a:t>16/10/2021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2B810A5-BCA1-4755-970D-28A71283A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6885D12-9475-4D28-8DE1-3F6E07731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8AAA-AB0B-4207-9EFE-C4E6E6AC6399}" type="slidenum">
              <a:rPr lang="es-ES" smtClean="0"/>
              <a:t>‹Nº›</a:t>
            </a:fld>
            <a:endParaRPr lang="es-ES"/>
          </a:p>
        </p:txBody>
      </p:sp>
      <p:pic>
        <p:nvPicPr>
          <p:cNvPr id="6" name="Imagen 23">
            <a:extLst>
              <a:ext uri="{FF2B5EF4-FFF2-40B4-BE49-F238E27FC236}">
                <a16:creationId xmlns:a16="http://schemas.microsoft.com/office/drawing/2014/main" id="{860AB461-6C87-4EC1-ACF4-A55D0BA121A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309" y="435066"/>
            <a:ext cx="3088731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n 22" descr="Imagen que contiene texto&#10;&#10;Descripción generada automáticamente">
            <a:extLst>
              <a:ext uri="{FF2B5EF4-FFF2-40B4-BE49-F238E27FC236}">
                <a16:creationId xmlns:a16="http://schemas.microsoft.com/office/drawing/2014/main" id="{E6D6B0A0-8C3C-4E5D-8326-2B0B8484F7A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0" y="117566"/>
            <a:ext cx="914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Logos_Acceasy_All">
            <a:extLst>
              <a:ext uri="{FF2B5EF4-FFF2-40B4-BE49-F238E27FC236}">
                <a16:creationId xmlns:a16="http://schemas.microsoft.com/office/drawing/2014/main" id="{F70DDD15-2B38-4071-93DC-194C60411FE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2" y="5875337"/>
            <a:ext cx="60483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0588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A384602-9CF6-4F1C-8C20-E98928AEE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4150-D3E9-4EA5-A35D-2F9F846E9EAB}" type="datetimeFigureOut">
              <a:rPr lang="es-ES" smtClean="0"/>
              <a:t>16/10/2021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4BEF2A7-B567-46CA-8A74-AC3EAE4AA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C9938C-50FE-4508-A40F-E658E4DD5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8AAA-AB0B-4207-9EFE-C4E6E6AC6399}" type="slidenum">
              <a:rPr lang="es-ES" smtClean="0"/>
              <a:t>‹Nº›</a:t>
            </a:fld>
            <a:endParaRPr lang="es-ES"/>
          </a:p>
        </p:txBody>
      </p:sp>
      <p:pic>
        <p:nvPicPr>
          <p:cNvPr id="5" name="Imagen 23">
            <a:extLst>
              <a:ext uri="{FF2B5EF4-FFF2-40B4-BE49-F238E27FC236}">
                <a16:creationId xmlns:a16="http://schemas.microsoft.com/office/drawing/2014/main" id="{A25FA005-7F41-4426-8774-A88CCD918F5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309" y="435066"/>
            <a:ext cx="3088731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n 22" descr="Imagen que contiene texto&#10;&#10;Descripción generada automáticamente">
            <a:extLst>
              <a:ext uri="{FF2B5EF4-FFF2-40B4-BE49-F238E27FC236}">
                <a16:creationId xmlns:a16="http://schemas.microsoft.com/office/drawing/2014/main" id="{8BAE571A-6304-4332-BD67-5A0A5160AF2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0" y="117566"/>
            <a:ext cx="914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Logos_Acceasy_All">
            <a:extLst>
              <a:ext uri="{FF2B5EF4-FFF2-40B4-BE49-F238E27FC236}">
                <a16:creationId xmlns:a16="http://schemas.microsoft.com/office/drawing/2014/main" id="{9F4E400B-D754-41CA-8D97-50F3503A07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2" y="5875337"/>
            <a:ext cx="60483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8029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531C1C-8A78-4047-BA45-06E4AF330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6F863A-D01A-4CAA-8190-4B360547A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6FA7DED-2995-486A-ABC2-AC7829AD21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F3D904F-DE7F-48D2-8A4D-D7DB3285B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4150-D3E9-4EA5-A35D-2F9F846E9EAB}" type="datetimeFigureOut">
              <a:rPr lang="es-ES" smtClean="0"/>
              <a:t>16/10/2021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108C4A-4690-4752-B673-C1F5A2D14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F665E00-7F8F-4C54-9316-5A288CFA8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8AAA-AB0B-4207-9EFE-C4E6E6AC6399}" type="slidenum">
              <a:rPr lang="es-ES" smtClean="0"/>
              <a:t>‹Nº›</a:t>
            </a:fld>
            <a:endParaRPr lang="es-ES"/>
          </a:p>
        </p:txBody>
      </p:sp>
      <p:pic>
        <p:nvPicPr>
          <p:cNvPr id="8" name="Imagen 23">
            <a:extLst>
              <a:ext uri="{FF2B5EF4-FFF2-40B4-BE49-F238E27FC236}">
                <a16:creationId xmlns:a16="http://schemas.microsoft.com/office/drawing/2014/main" id="{01A54FD8-1F74-460D-98B3-64A56E5624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309" y="435066"/>
            <a:ext cx="3088731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n 22" descr="Imagen que contiene texto&#10;&#10;Descripción generada automáticamente">
            <a:extLst>
              <a:ext uri="{FF2B5EF4-FFF2-40B4-BE49-F238E27FC236}">
                <a16:creationId xmlns:a16="http://schemas.microsoft.com/office/drawing/2014/main" id="{4AF8D1A2-1D1A-4CBA-8C68-56BEA9E30A6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0" y="117566"/>
            <a:ext cx="914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 descr="Logos_Acceasy_All">
            <a:extLst>
              <a:ext uri="{FF2B5EF4-FFF2-40B4-BE49-F238E27FC236}">
                <a16:creationId xmlns:a16="http://schemas.microsoft.com/office/drawing/2014/main" id="{8FF1E7A2-75E9-437B-8314-2DD0D5EC262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2" y="5875337"/>
            <a:ext cx="60483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4099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7BCC3C-EA10-4F5A-B1B2-713BF727E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20C94B7-F15D-4D3C-98F1-DF7C23F8BA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6744FE-DAE5-44DB-98D6-5C06A7CBE0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03452E4-52EF-4105-A53D-FE435AA01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4150-D3E9-4EA5-A35D-2F9F846E9EAB}" type="datetimeFigureOut">
              <a:rPr lang="es-ES" smtClean="0"/>
              <a:t>16/10/2021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D6693A5-C916-4450-B6A7-BD52F8DEA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0A88740-71F3-4331-B42C-ACEC4AFE1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8AAA-AB0B-4207-9EFE-C4E6E6AC6399}" type="slidenum">
              <a:rPr lang="es-ES" smtClean="0"/>
              <a:t>‹Nº›</a:t>
            </a:fld>
            <a:endParaRPr lang="es-ES"/>
          </a:p>
        </p:txBody>
      </p:sp>
      <p:pic>
        <p:nvPicPr>
          <p:cNvPr id="8" name="Imagen 23">
            <a:extLst>
              <a:ext uri="{FF2B5EF4-FFF2-40B4-BE49-F238E27FC236}">
                <a16:creationId xmlns:a16="http://schemas.microsoft.com/office/drawing/2014/main" id="{D0664CF8-573E-49AA-950A-14B373A6C7A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309" y="435066"/>
            <a:ext cx="3088731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n 22" descr="Imagen que contiene texto&#10;&#10;Descripción generada automáticamente">
            <a:extLst>
              <a:ext uri="{FF2B5EF4-FFF2-40B4-BE49-F238E27FC236}">
                <a16:creationId xmlns:a16="http://schemas.microsoft.com/office/drawing/2014/main" id="{178AD06B-5204-4511-99DE-7D93B4E9069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0" y="117566"/>
            <a:ext cx="914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 descr="Logos_Acceasy_All">
            <a:extLst>
              <a:ext uri="{FF2B5EF4-FFF2-40B4-BE49-F238E27FC236}">
                <a16:creationId xmlns:a16="http://schemas.microsoft.com/office/drawing/2014/main" id="{71917B86-3D34-44CA-90A7-F4330DA0984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2" y="5875337"/>
            <a:ext cx="60483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2415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0EB67F5-81F3-4725-A0D0-936A1E79D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9523A0-6A39-4799-AB72-9AB6E0F00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755733-8AAE-4E24-9FE4-0D0C287B7E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44150-D3E9-4EA5-A35D-2F9F846E9EAB}" type="datetimeFigureOut">
              <a:rPr lang="es-ES" smtClean="0"/>
              <a:t>16/10/2021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D3C156-DA71-4E3E-8F3F-91969DF9EB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CB140F-71E7-44B3-ADAB-AF357B0558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38AAA-AB0B-4207-9EFE-C4E6E6AC63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116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svg.org/men-social-network-vector-graphics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9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6870F8C-7144-4DCB-8A0A-32DEC9FAF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810" y="2960716"/>
            <a:ext cx="4036334" cy="2387600"/>
          </a:xfrm>
          <a:prstGeom prst="ellipse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</a:t>
            </a:r>
            <a:r>
              <a:rPr lang="en-US" sz="4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</a:t>
            </a:r>
            <a:r>
              <a:rPr lang="en-US" sz="4600" b="1">
                <a:latin typeface="+mj-lt"/>
                <a:ea typeface="+mj-ea"/>
              </a:rPr>
              <a:t>D</a:t>
            </a:r>
            <a:br>
              <a:rPr lang="en-US" sz="4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6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8" name="Group 21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B0E340EE-9CD8-496D-8BC6-DC2E625983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57597" y="666728"/>
            <a:ext cx="5465791" cy="546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83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18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0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2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C2DD02BA-7062-4E49-8E95-D2DC91184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290" y="1166932"/>
            <a:ext cx="3582073" cy="4279709"/>
          </a:xfrm>
        </p:spPr>
        <p:txBody>
          <a:bodyPr anchor="ctr">
            <a:normAutofit/>
          </a:bodyPr>
          <a:lstStyle/>
          <a:p>
            <a:r>
              <a:rPr lang="en-GB" sz="4800" dirty="0">
                <a:solidFill>
                  <a:schemeClr val="bg1"/>
                </a:solidFill>
              </a:rPr>
              <a:t>   RED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E48CAF-8D24-48C8-859D-A7A6F8447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3864" y="1166933"/>
            <a:ext cx="5716988" cy="427970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0" i="0" dirty="0" err="1">
                <a:effectLst/>
                <a:latin typeface="Arial" panose="020B0604020202020204" pitchFamily="34" charset="0"/>
              </a:rPr>
              <a:t>Nombre</a:t>
            </a:r>
            <a:r>
              <a:rPr lang="en-US" sz="2400" b="0" i="0" dirty="0">
                <a:effectLst/>
                <a:latin typeface="Arial" panose="020B0604020202020204" pitchFamily="34" charset="0"/>
              </a:rPr>
              <a:t>:   “</a:t>
            </a:r>
            <a:r>
              <a:rPr lang="en-US" sz="2400" b="0" i="0" dirty="0" err="1">
                <a:effectLst/>
                <a:latin typeface="Arial" panose="020B0604020202020204" pitchFamily="34" charset="0"/>
              </a:rPr>
              <a:t>Acceasy</a:t>
            </a:r>
            <a:r>
              <a:rPr lang="en-US" sz="2400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Patrimonio</a:t>
            </a:r>
            <a:r>
              <a:rPr lang="en-US" sz="2400" dirty="0">
                <a:latin typeface="Arial" panose="020B0604020202020204" pitchFamily="34" charset="0"/>
              </a:rPr>
              <a:t> cultural</a:t>
            </a:r>
            <a:r>
              <a:rPr lang="en-US" sz="2400" b="0" i="0" dirty="0">
                <a:effectLst/>
                <a:latin typeface="Arial" panose="020B0604020202020204" pitchFamily="34" charset="0"/>
              </a:rPr>
              <a:t>: </a:t>
            </a:r>
            <a:r>
              <a:rPr lang="en-US" sz="2400" dirty="0">
                <a:latin typeface="Arial" panose="020B0604020202020204" pitchFamily="34" charset="0"/>
              </a:rPr>
              <a:t>Red </a:t>
            </a:r>
            <a:r>
              <a:rPr lang="en-US" sz="2400" dirty="0" err="1">
                <a:latin typeface="Arial" panose="020B0604020202020204" pitchFamily="34" charset="0"/>
              </a:rPr>
              <a:t>europea</a:t>
            </a:r>
            <a:r>
              <a:rPr lang="en-US" sz="2400" dirty="0">
                <a:latin typeface="Arial" panose="020B0604020202020204" pitchFamily="34" charset="0"/>
              </a:rPr>
              <a:t> para la </a:t>
            </a:r>
            <a:r>
              <a:rPr lang="en-US" sz="2400" dirty="0" err="1">
                <a:latin typeface="Arial" panose="020B0604020202020204" pitchFamily="34" charset="0"/>
              </a:rPr>
              <a:t>accebilidad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cognitiva</a:t>
            </a:r>
            <a:r>
              <a:rPr lang="en-US" sz="2400" dirty="0">
                <a:latin typeface="Arial" panose="020B0604020202020204" pitchFamily="34" charset="0"/>
              </a:rPr>
              <a:t> del </a:t>
            </a:r>
            <a:r>
              <a:rPr lang="en-US" sz="2400" dirty="0" err="1">
                <a:latin typeface="Arial" panose="020B0604020202020204" pitchFamily="34" charset="0"/>
              </a:rPr>
              <a:t>patrimonio</a:t>
            </a:r>
            <a:r>
              <a:rPr lang="en-US" sz="2400" dirty="0">
                <a:latin typeface="Arial" panose="020B0604020202020204" pitchFamily="34" charset="0"/>
              </a:rPr>
              <a:t> cultural</a:t>
            </a:r>
            <a:r>
              <a:rPr lang="en-US" sz="2400" b="0" i="0" dirty="0">
                <a:effectLst/>
                <a:latin typeface="Arial" panose="020B0604020202020204" pitchFamily="34" charset="0"/>
              </a:rPr>
              <a:t>”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40972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4511F150-4069-4858-9080-B06F652B2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290" y="1166932"/>
            <a:ext cx="3582073" cy="4279709"/>
          </a:xfrm>
        </p:spPr>
        <p:txBody>
          <a:bodyPr anchor="ctr"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METAS Y OBJETIVOS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0939CF-95A8-4AB4-ABA9-BEA128233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3864" y="1166933"/>
            <a:ext cx="5716988" cy="4279709"/>
          </a:xfrm>
        </p:spPr>
        <p:txBody>
          <a:bodyPr anchor="ctr">
            <a:normAutofit fontScale="92500" lnSpcReduction="10000"/>
          </a:bodyPr>
          <a:lstStyle/>
          <a:p>
            <a:r>
              <a:rPr lang="en-GB" sz="2400" dirty="0"/>
              <a:t>PROMOVER EL PATRIMONIO CULTURAL ACCESIBLE DESDE EL PUNTO DE VISTA COGNITIVO. 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REIVINDICAR LA ACCESIBILIDAD COGNITIVA COMO UN DERECHO. 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DIFUNDIR BUENAS PRACTICAS DE ACCESIBILIDAD COGNITIVA EN EL PATRIMONIO CULTURAL Y CONTRIBUIR CON RECURSOS PARA HACERLO POSIBLE (BASE DE DATOS)</a:t>
            </a:r>
          </a:p>
        </p:txBody>
      </p:sp>
    </p:spTree>
    <p:extLst>
      <p:ext uri="{BB962C8B-B14F-4D97-AF65-F5344CB8AC3E}">
        <p14:creationId xmlns:p14="http://schemas.microsoft.com/office/powerpoint/2010/main" val="2603936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88521" y="381403"/>
            <a:ext cx="2200313" cy="3342508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5C3D431-1E76-4267-A2F0-A70C28B52870}"/>
              </a:ext>
            </a:extLst>
          </p:cNvPr>
          <p:cNvSpPr/>
          <p:nvPr/>
        </p:nvSpPr>
        <p:spPr>
          <a:xfrm>
            <a:off x="4662488" y="952500"/>
            <a:ext cx="6902450" cy="1101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GB" sz="2800" dirty="0"/>
              <a:t>1. PERSONAS CON DIFICULTADES COGNITIVAS 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C8885763-7591-46AC-BADB-45F989F02B5E}"/>
              </a:ext>
            </a:extLst>
          </p:cNvPr>
          <p:cNvSpPr/>
          <p:nvPr/>
        </p:nvSpPr>
        <p:spPr>
          <a:xfrm>
            <a:off x="4662488" y="2112963"/>
            <a:ext cx="6902450" cy="1316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GB" sz="2800" dirty="0"/>
              <a:t>3. PERSONAS QUE APOYAN A PERSONAS CON DISCAPACIDAD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656A100-E882-4E68-99ED-CF224B370F96}"/>
              </a:ext>
            </a:extLst>
          </p:cNvPr>
          <p:cNvSpPr/>
          <p:nvPr/>
        </p:nvSpPr>
        <p:spPr>
          <a:xfrm>
            <a:off x="4662488" y="3487738"/>
            <a:ext cx="6902450" cy="134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GB" sz="2800" dirty="0"/>
              <a:t>2. PROFESIONALES DEL TURISMO Y DEL PATRIMONIO CULTURAL 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C652886-7FB3-47A2-B941-B2E284DDCF1B}"/>
              </a:ext>
            </a:extLst>
          </p:cNvPr>
          <p:cNvSpPr/>
          <p:nvPr/>
        </p:nvSpPr>
        <p:spPr>
          <a:xfrm>
            <a:off x="4662488" y="4892675"/>
            <a:ext cx="6902450" cy="88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rmAutofit lnSpcReduction="10000"/>
          </a:bodyPr>
          <a:lstStyle/>
          <a:p>
            <a:pPr algn="ctr">
              <a:spcAft>
                <a:spcPts val="600"/>
              </a:spcAft>
            </a:pPr>
            <a:r>
              <a:rPr lang="en-GB" sz="2800" dirty="0"/>
              <a:t>4.PERSONAS CON RESPONSABILIDAD EN LA TOMA DE DECISIONES Y ACTIVISTAS 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9F2C7F0-8206-47CE-93F1-DE5E598AE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952" y="1204108"/>
            <a:ext cx="2669406" cy="17811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  QUIÉN PUEDE UNIRSE</a:t>
            </a:r>
          </a:p>
        </p:txBody>
      </p:sp>
    </p:spTree>
    <p:extLst>
      <p:ext uri="{BB962C8B-B14F-4D97-AF65-F5344CB8AC3E}">
        <p14:creationId xmlns:p14="http://schemas.microsoft.com/office/powerpoint/2010/main" val="755589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7CA0DAA6-33B8-4A25-810D-2F4D816FB4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54297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B588437-1FD0-47CB-A48F-8F4E92B8E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07" y="640081"/>
            <a:ext cx="3377183" cy="3681976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dirty="0">
                <a:solidFill>
                  <a:schemeClr val="bg1"/>
                </a:solidFill>
                <a:latin typeface="+mj-lt"/>
                <a:ea typeface="+mj-ea"/>
              </a:rPr>
              <a:t>CÓMO APORTAR</a:t>
            </a:r>
            <a:r>
              <a:rPr lang="en-US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11D12AF3-9506-4A09-AFCF-C622314033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0373682"/>
              </p:ext>
            </p:extLst>
          </p:nvPr>
        </p:nvGraphicFramePr>
        <p:xfrm>
          <a:off x="5116653" y="933454"/>
          <a:ext cx="6578523" cy="4958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638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B588437-1FD0-47CB-A48F-8F4E92B8E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290" y="1780661"/>
            <a:ext cx="3582073" cy="3196856"/>
          </a:xfrm>
        </p:spPr>
        <p:txBody>
          <a:bodyPr anchor="t">
            <a:normAutofit/>
          </a:bodyPr>
          <a:lstStyle/>
          <a:p>
            <a:r>
              <a:rPr lang="en-GB" sz="3700" dirty="0">
                <a:solidFill>
                  <a:schemeClr val="bg1"/>
                </a:solidFill>
              </a:rPr>
              <a:t>  CÓMO APORTAR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11D12AF3-9506-4A09-AFCF-C622314033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2372795"/>
              </p:ext>
            </p:extLst>
          </p:nvPr>
        </p:nvGraphicFramePr>
        <p:xfrm>
          <a:off x="5116653" y="933454"/>
          <a:ext cx="6578523" cy="4958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8591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B588437-1FD0-47CB-A48F-8F4E92B8E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290" y="1780661"/>
            <a:ext cx="3582073" cy="3196856"/>
          </a:xfrm>
        </p:spPr>
        <p:txBody>
          <a:bodyPr anchor="t">
            <a:normAutofit/>
          </a:bodyPr>
          <a:lstStyle/>
          <a:p>
            <a:r>
              <a:rPr lang="en-GB" sz="4800" dirty="0">
                <a:solidFill>
                  <a:schemeClr val="bg1"/>
                </a:solidFill>
              </a:rPr>
              <a:t>   QUÉ ME OFRECE ESTA RED 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11D12AF3-9506-4A09-AFCF-C622314033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2346661"/>
              </p:ext>
            </p:extLst>
          </p:nvPr>
        </p:nvGraphicFramePr>
        <p:xfrm>
          <a:off x="5116653" y="933454"/>
          <a:ext cx="6578523" cy="4958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4611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B588437-1FD0-47CB-A48F-8F4E92B8E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290" y="1780661"/>
            <a:ext cx="3582073" cy="3196856"/>
          </a:xfrm>
        </p:spPr>
        <p:txBody>
          <a:bodyPr anchor="t">
            <a:normAutofit/>
          </a:bodyPr>
          <a:lstStyle/>
          <a:p>
            <a:r>
              <a:rPr lang="en-GB" sz="4800" dirty="0">
                <a:solidFill>
                  <a:schemeClr val="bg1"/>
                </a:solidFill>
              </a:rPr>
              <a:t>  QUÉ ME OFRECE ESTA RED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11D12AF3-9506-4A09-AFCF-C622314033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5186619"/>
              </p:ext>
            </p:extLst>
          </p:nvPr>
        </p:nvGraphicFramePr>
        <p:xfrm>
          <a:off x="5116653" y="933454"/>
          <a:ext cx="6578523" cy="4958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75365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386CE006D98F948BCD6E71D823BD920" ma:contentTypeVersion="13" ma:contentTypeDescription="Crear nuevo documento." ma:contentTypeScope="" ma:versionID="8d07424b60d2ee858358d377fecd36b4">
  <xsd:schema xmlns:xsd="http://www.w3.org/2001/XMLSchema" xmlns:xs="http://www.w3.org/2001/XMLSchema" xmlns:p="http://schemas.microsoft.com/office/2006/metadata/properties" xmlns:ns2="7a05dbd5-7fc4-4dad-974e-2696e9d6df8b" xmlns:ns3="2a6edb02-97ad-417e-94e4-fa6d4e919b1c" targetNamespace="http://schemas.microsoft.com/office/2006/metadata/properties" ma:root="true" ma:fieldsID="311ee51fc3f5c21f27154c31ea6a8f52" ns2:_="" ns3:_="">
    <xsd:import namespace="7a05dbd5-7fc4-4dad-974e-2696e9d6df8b"/>
    <xsd:import namespace="2a6edb02-97ad-417e-94e4-fa6d4e919b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05dbd5-7fc4-4dad-974e-2696e9d6df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6edb02-97ad-417e-94e4-fa6d4e919b1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AD6B99-3077-4E53-81E5-2D91A5F5147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99636F-C8A5-4882-80A6-D3573D5592F2}">
  <ds:schemaRefs>
    <ds:schemaRef ds:uri="http://purl.org/dc/terms/"/>
    <ds:schemaRef ds:uri="7a05dbd5-7fc4-4dad-974e-2696e9d6df8b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2a6edb02-97ad-417e-94e4-fa6d4e919b1c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0DEFC51-0DAF-40B9-B4F3-59B886D129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05dbd5-7fc4-4dad-974e-2696e9d6df8b"/>
    <ds:schemaRef ds:uri="2a6edb02-97ad-417e-94e4-fa6d4e919b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</TotalTime>
  <Words>460</Words>
  <Application>Microsoft Office PowerPoint</Application>
  <PresentationFormat>Panorámica</PresentationFormat>
  <Paragraphs>44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Verdana</vt:lpstr>
      <vt:lpstr>Tema de Office</vt:lpstr>
      <vt:lpstr>  RED </vt:lpstr>
      <vt:lpstr>   RED</vt:lpstr>
      <vt:lpstr>METAS Y OBJETIVOS</vt:lpstr>
      <vt:lpstr>   QUIÉN PUEDE UNIRSE</vt:lpstr>
      <vt:lpstr> CÓMO APORTAR </vt:lpstr>
      <vt:lpstr>  CÓMO APORTAR </vt:lpstr>
      <vt:lpstr>   QUÉ ME OFRECE ESTA RED  </vt:lpstr>
      <vt:lpstr>  QUÉ ME OFRECE ESTA RED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Javier Gómez</dc:creator>
  <cp:lastModifiedBy>Celia Alonso</cp:lastModifiedBy>
  <cp:revision>124</cp:revision>
  <dcterms:created xsi:type="dcterms:W3CDTF">2020-05-22T15:20:08Z</dcterms:created>
  <dcterms:modified xsi:type="dcterms:W3CDTF">2021-10-16T08:27:39Z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0x0101004386CE006D98F948BCD6E71D823BD920</vt:lpwstr>
  </property>
</Properties>
</file>