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2" r:id="rId4"/>
  </p:sldMasterIdLst>
  <p:sldIdLst>
    <p:sldId id="263" r:id="rId5"/>
    <p:sldId id="264" r:id="rId6"/>
    <p:sldId id="266" r:id="rId7"/>
    <p:sldId id="267" r:id="rId8"/>
    <p:sldId id="268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Persons with cognitive difficulties</a:t>
          </a:r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/>
            <a:t> Tell us if there are good examples of cognitively accessible cultural heritage in your country.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0CEFF324-7AFE-43AA-AF3F-37CE95674F0E}">
      <dgm:prSet phldrT="[Texto]"/>
      <dgm:spPr/>
      <dgm:t>
        <a:bodyPr/>
        <a:lstStyle/>
        <a:p>
          <a:r>
            <a:rPr lang="en-GB" dirty="0"/>
            <a:t>Inform us of cultural heritage elements difficult to understand.</a:t>
          </a:r>
        </a:p>
      </dgm:t>
    </dgm:pt>
    <dgm:pt modelId="{F144406D-5A89-4DCD-93AE-B6C1577255CB}" type="parTrans" cxnId="{7862765A-5272-4E6C-996E-F14CA0A3E320}">
      <dgm:prSet/>
      <dgm:spPr/>
      <dgm:t>
        <a:bodyPr/>
        <a:lstStyle/>
        <a:p>
          <a:endParaRPr lang="en-GB"/>
        </a:p>
      </dgm:t>
    </dgm:pt>
    <dgm:pt modelId="{97C5A539-41A3-4B41-83E2-6585DAD0E23A}" type="sibTrans" cxnId="{7862765A-5272-4E6C-996E-F14CA0A3E320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/>
            <a:t>Tourism and cultural heritage professionals  </a:t>
          </a:r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/>
            <a:t>Share your work on making your visits or exhibitions accessible for people with cognitive difficulties.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3B372D35-D805-4FA5-B4B9-EEAF8F6E4103}">
      <dgm:prSet phldrT="[Texto]"/>
      <dgm:spPr/>
      <dgm:t>
        <a:bodyPr/>
        <a:lstStyle/>
        <a:p>
          <a:r>
            <a:rPr lang="en-GB" dirty="0"/>
            <a:t>Share accessible educational resources.</a:t>
          </a:r>
        </a:p>
      </dgm:t>
    </dgm:pt>
    <dgm:pt modelId="{AB6F842B-C54B-4EB0-B83D-ADC335197FE5}" type="parTrans" cxnId="{3755FD77-BFB7-40E0-A0C3-99D59914770E}">
      <dgm:prSet/>
      <dgm:spPr/>
      <dgm:t>
        <a:bodyPr/>
        <a:lstStyle/>
        <a:p>
          <a:endParaRPr lang="en-GB"/>
        </a:p>
      </dgm:t>
    </dgm:pt>
    <dgm:pt modelId="{880E04DB-9F58-4C6F-8B79-B4C7D340A5CD}" type="sibTrans" cxnId="{3755FD77-BFB7-40E0-A0C3-99D59914770E}">
      <dgm:prSet/>
      <dgm:spPr/>
      <dgm:t>
        <a:bodyPr/>
        <a:lstStyle/>
        <a:p>
          <a:endParaRPr lang="en-GB"/>
        </a:p>
      </dgm:t>
    </dgm:pt>
    <dgm:pt modelId="{A88EADA3-D8D6-474A-B247-88D3EA9CCF70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4C3F846C-13D3-4B99-B788-DFDA155CB192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EA6C23E-668F-4F87-AD76-6BE70B1E89AB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7AFA5FF4-494A-4E2F-8C3A-6F575E99CE9E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63F5E80-B6D4-4D23-998D-571AE928AA56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B17CA12-BE75-49A2-9258-70E6841E0969}" type="presOf" srcId="{3B372D35-D805-4FA5-B4B9-EEAF8F6E4103}" destId="{063F5E80-B6D4-4D23-998D-571AE928AA56}" srcOrd="0" destOrd="1" presId="urn:microsoft.com/office/officeart/2005/8/layout/vList2"/>
    <dgm:cxn modelId="{8F4F3156-2FCB-4490-9C12-4252306A023B}" type="presOf" srcId="{0CEFF324-7AFE-43AA-AF3F-37CE95674F0E}" destId="{CEA6C23E-668F-4F87-AD76-6BE70B1E89AB}" srcOrd="0" destOrd="1" presId="urn:microsoft.com/office/officeart/2005/8/layout/vList2"/>
    <dgm:cxn modelId="{3755FD77-BFB7-40E0-A0C3-99D59914770E}" srcId="{40B4C1E8-BBF0-4B2A-84FE-ADE7F2743006}" destId="{3B372D35-D805-4FA5-B4B9-EEAF8F6E4103}" srcOrd="1" destOrd="0" parTransId="{AB6F842B-C54B-4EB0-B83D-ADC335197FE5}" sibTransId="{880E04DB-9F58-4C6F-8B79-B4C7D340A5CD}"/>
    <dgm:cxn modelId="{7862765A-5272-4E6C-996E-F14CA0A3E320}" srcId="{6AC6010D-7A41-4454-998D-A098EE11D31F}" destId="{0CEFF324-7AFE-43AA-AF3F-37CE95674F0E}" srcOrd="1" destOrd="0" parTransId="{F144406D-5A89-4DCD-93AE-B6C1577255CB}" sibTransId="{97C5A539-41A3-4B41-83E2-6585DAD0E23A}"/>
    <dgm:cxn modelId="{AEC4B35A-D4AD-4C9E-8D86-93D14046D28E}" type="presOf" srcId="{7278A83E-66D5-47D4-8EAB-DC08A169DED2}" destId="{063F5E80-B6D4-4D23-998D-571AE928AA56}" srcOrd="0" destOrd="0" presId="urn:microsoft.com/office/officeart/2005/8/layout/vList2"/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4F1775B3-65F4-4B29-84DD-4BC5FAC47EA8}" type="presOf" srcId="{6AC6010D-7A41-4454-998D-A098EE11D31F}" destId="{4C3F846C-13D3-4B99-B788-DFDA155CB192}" srcOrd="0" destOrd="0" presId="urn:microsoft.com/office/officeart/2005/8/layout/vList2"/>
    <dgm:cxn modelId="{4E043BB7-C209-4212-A86D-C6EE74FE019D}" type="presOf" srcId="{4F0F4F48-5677-42E1-882E-A06242943A2E}" destId="{A88EADA3-D8D6-474A-B247-88D3EA9CCF70}" srcOrd="0" destOrd="0" presId="urn:microsoft.com/office/officeart/2005/8/layout/vList2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2B641AC1-EF1A-416A-BB08-56D57064FA15}" type="presOf" srcId="{40B4C1E8-BBF0-4B2A-84FE-ADE7F2743006}" destId="{7AFA5FF4-494A-4E2F-8C3A-6F575E99CE9E}" srcOrd="0" destOrd="0" presId="urn:microsoft.com/office/officeart/2005/8/layout/vList2"/>
    <dgm:cxn modelId="{F04C0CD9-6E5C-4DA7-A649-72ABBD0FE50E}" type="presOf" srcId="{54472EFF-DB19-4EC6-9BF0-926E6E34F64E}" destId="{CEA6C23E-668F-4F87-AD76-6BE70B1E89AB}" srcOrd="0" destOrd="0" presId="urn:microsoft.com/office/officeart/2005/8/layout/vList2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DBC5A442-D093-4229-9A21-6C0BB422EA83}" type="presParOf" srcId="{A88EADA3-D8D6-474A-B247-88D3EA9CCF70}" destId="{4C3F846C-13D3-4B99-B788-DFDA155CB192}" srcOrd="0" destOrd="0" presId="urn:microsoft.com/office/officeart/2005/8/layout/vList2"/>
    <dgm:cxn modelId="{23EC2EC4-E3F9-4763-9066-C73880324D5F}" type="presParOf" srcId="{A88EADA3-D8D6-474A-B247-88D3EA9CCF70}" destId="{CEA6C23E-668F-4F87-AD76-6BE70B1E89AB}" srcOrd="1" destOrd="0" presId="urn:microsoft.com/office/officeart/2005/8/layout/vList2"/>
    <dgm:cxn modelId="{93340A3E-9985-4535-A5AD-C8725DE95238}" type="presParOf" srcId="{A88EADA3-D8D6-474A-B247-88D3EA9CCF70}" destId="{7AFA5FF4-494A-4E2F-8C3A-6F575E99CE9E}" srcOrd="2" destOrd="0" presId="urn:microsoft.com/office/officeart/2005/8/layout/vList2"/>
    <dgm:cxn modelId="{2C3CCDBE-8B56-472A-A089-D2424C237526}" type="presParOf" srcId="{A88EADA3-D8D6-474A-B247-88D3EA9CCF70}" destId="{063F5E80-B6D4-4D23-998D-571AE928AA5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People supporting people with disabilities </a:t>
          </a:r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/>
            <a:t>Tell us if there are good examples of cognitively accessible cultural heritage in your country. 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/>
            <a:t>Decision makers and activists</a:t>
          </a:r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/>
            <a:t>Inform us about initiatives and legislation to promote cognitive accessibility on cultural heritage.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5B4F621A-3C9B-475A-A3CC-234C74057B07}">
      <dgm:prSet/>
      <dgm:spPr/>
      <dgm:t>
        <a:bodyPr/>
        <a:lstStyle/>
        <a:p>
          <a:r>
            <a:rPr lang="en-GB" dirty="0"/>
            <a:t>Inform us of cultural heritage elements where you have found barriers for understanding. </a:t>
          </a:r>
        </a:p>
      </dgm:t>
    </dgm:pt>
    <dgm:pt modelId="{D8A38A81-4BC8-4F1D-83C1-E77621889F9E}" type="parTrans" cxnId="{EE78B9A6-EFBA-4040-A56E-778BF0B117A0}">
      <dgm:prSet/>
      <dgm:spPr/>
      <dgm:t>
        <a:bodyPr/>
        <a:lstStyle/>
        <a:p>
          <a:endParaRPr lang="en-GB"/>
        </a:p>
      </dgm:t>
    </dgm:pt>
    <dgm:pt modelId="{9B26309D-CD90-4305-B06A-67C755BD65A6}" type="sibTrans" cxnId="{EE78B9A6-EFBA-4040-A56E-778BF0B117A0}">
      <dgm:prSet/>
      <dgm:spPr/>
      <dgm:t>
        <a:bodyPr/>
        <a:lstStyle/>
        <a:p>
          <a:endParaRPr lang="en-GB"/>
        </a:p>
      </dgm:t>
    </dgm:pt>
    <dgm:pt modelId="{AFC2108A-46D8-45D7-B0EC-6245DD50B91C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F454B2ED-2B50-4350-902D-23370C9E1769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C1FA584-AB01-40C9-AC03-B492DFB7CA5F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BE2C2E96-D6A2-45EA-AB8F-A10561A58D12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01469DA-4F46-4BB2-9984-0C5031F68182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EE78B9A6-EFBA-4040-A56E-778BF0B117A0}" srcId="{6AC6010D-7A41-4454-998D-A098EE11D31F}" destId="{5B4F621A-3C9B-475A-A3CC-234C74057B07}" srcOrd="1" destOrd="0" parTransId="{D8A38A81-4BC8-4F1D-83C1-E77621889F9E}" sibTransId="{9B26309D-CD90-4305-B06A-67C755BD65A6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1F97CCAD-A6F3-4144-B4D4-26E46F1CF5B0}" type="presOf" srcId="{6AC6010D-7A41-4454-998D-A098EE11D31F}" destId="{F454B2ED-2B50-4350-902D-23370C9E1769}" srcOrd="0" destOrd="0" presId="urn:microsoft.com/office/officeart/2005/8/layout/vList2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569127CB-252F-4F5E-9ED2-BB09EB12CE0B}" type="presOf" srcId="{4F0F4F48-5677-42E1-882E-A06242943A2E}" destId="{AFC2108A-46D8-45D7-B0EC-6245DD50B91C}" srcOrd="0" destOrd="0" presId="urn:microsoft.com/office/officeart/2005/8/layout/vList2"/>
    <dgm:cxn modelId="{BFDD14DC-4C54-4F1C-804E-90AF99EA0925}" type="presOf" srcId="{5B4F621A-3C9B-475A-A3CC-234C74057B07}" destId="{FC1FA584-AB01-40C9-AC03-B492DFB7CA5F}" srcOrd="0" destOrd="1" presId="urn:microsoft.com/office/officeart/2005/8/layout/vList2"/>
    <dgm:cxn modelId="{ABC88BDD-0E0C-469A-9174-9C26DFEFCAD6}" type="presOf" srcId="{54472EFF-DB19-4EC6-9BF0-926E6E34F64E}" destId="{FC1FA584-AB01-40C9-AC03-B492DFB7CA5F}" srcOrd="0" destOrd="0" presId="urn:microsoft.com/office/officeart/2005/8/layout/vList2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BA0C9EFA-3703-44DB-BBE5-4BF4EBE1396F}" type="presOf" srcId="{7278A83E-66D5-47D4-8EAB-DC08A169DED2}" destId="{801469DA-4F46-4BB2-9984-0C5031F68182}" srcOrd="0" destOrd="0" presId="urn:microsoft.com/office/officeart/2005/8/layout/vList2"/>
    <dgm:cxn modelId="{8A61A6FC-15BB-4F79-BFE6-1B57D25D36A3}" type="presOf" srcId="{40B4C1E8-BBF0-4B2A-84FE-ADE7F2743006}" destId="{BE2C2E96-D6A2-45EA-AB8F-A10561A58D12}" srcOrd="0" destOrd="0" presId="urn:microsoft.com/office/officeart/2005/8/layout/vList2"/>
    <dgm:cxn modelId="{C5C89A1D-4894-4EDA-823A-A9F5511E3EF1}" type="presParOf" srcId="{AFC2108A-46D8-45D7-B0EC-6245DD50B91C}" destId="{F454B2ED-2B50-4350-902D-23370C9E1769}" srcOrd="0" destOrd="0" presId="urn:microsoft.com/office/officeart/2005/8/layout/vList2"/>
    <dgm:cxn modelId="{8AE2AB32-AB1E-4654-B853-CA182A1D59A5}" type="presParOf" srcId="{AFC2108A-46D8-45D7-B0EC-6245DD50B91C}" destId="{FC1FA584-AB01-40C9-AC03-B492DFB7CA5F}" srcOrd="1" destOrd="0" presId="urn:microsoft.com/office/officeart/2005/8/layout/vList2"/>
    <dgm:cxn modelId="{822F2021-2030-4D25-BA9E-E3AA90AD973C}" type="presParOf" srcId="{AFC2108A-46D8-45D7-B0EC-6245DD50B91C}" destId="{BE2C2E96-D6A2-45EA-AB8F-A10561A58D12}" srcOrd="2" destOrd="0" presId="urn:microsoft.com/office/officeart/2005/8/layout/vList2"/>
    <dgm:cxn modelId="{B57AD23D-4A76-4122-9581-18D861F9D489}" type="presParOf" srcId="{AFC2108A-46D8-45D7-B0EC-6245DD50B91C}" destId="{801469DA-4F46-4BB2-9984-0C5031F681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Persons with cognitive difficulties</a:t>
          </a:r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/>
            <a:t>Receive information about cognitive accessible places to visit. 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0CEFF324-7AFE-43AA-AF3F-37CE95674F0E}">
      <dgm:prSet phldrT="[Texto]"/>
      <dgm:spPr/>
      <dgm:t>
        <a:bodyPr/>
        <a:lstStyle/>
        <a:p>
          <a:r>
            <a:rPr lang="en-GB" dirty="0"/>
            <a:t>Learn about opportunities of becoming a validator of the accessibility testing process for places or easy to read texts.</a:t>
          </a:r>
        </a:p>
      </dgm:t>
    </dgm:pt>
    <dgm:pt modelId="{F144406D-5A89-4DCD-93AE-B6C1577255CB}" type="parTrans" cxnId="{7862765A-5272-4E6C-996E-F14CA0A3E320}">
      <dgm:prSet/>
      <dgm:spPr/>
      <dgm:t>
        <a:bodyPr/>
        <a:lstStyle/>
        <a:p>
          <a:endParaRPr lang="en-GB"/>
        </a:p>
      </dgm:t>
    </dgm:pt>
    <dgm:pt modelId="{97C5A539-41A3-4B41-83E2-6585DAD0E23A}" type="sibTrans" cxnId="{7862765A-5272-4E6C-996E-F14CA0A3E320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/>
            <a:t>Tourism and cultural heritage professionals  </a:t>
          </a:r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/>
            <a:t>Be informed about training opportunities, learn about cognitive accessibility. Get good examples on easy to read tourism info. 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B94F2A3F-1736-4ED3-8C11-ED634DE3F673}">
      <dgm:prSet phldrT="[Texto]"/>
      <dgm:spPr/>
      <dgm:t>
        <a:bodyPr/>
        <a:lstStyle/>
        <a:p>
          <a:r>
            <a:rPr lang="en-GB" dirty="0"/>
            <a:t>Join initiatives to self –advocate for cognitive accessibility in culture.  </a:t>
          </a:r>
        </a:p>
      </dgm:t>
    </dgm:pt>
    <dgm:pt modelId="{879C1ADB-1D4E-4D1A-85B6-A570B0172AC2}" type="parTrans" cxnId="{58E656D0-57AE-4E41-9D99-E083065588D5}">
      <dgm:prSet/>
      <dgm:spPr/>
      <dgm:t>
        <a:bodyPr/>
        <a:lstStyle/>
        <a:p>
          <a:endParaRPr lang="en-GB"/>
        </a:p>
      </dgm:t>
    </dgm:pt>
    <dgm:pt modelId="{2FDAD2CC-D82B-4741-8290-8A52B90958B8}" type="sibTrans" cxnId="{58E656D0-57AE-4E41-9D99-E083065588D5}">
      <dgm:prSet/>
      <dgm:spPr/>
    </dgm:pt>
    <dgm:pt modelId="{167C3FBB-6C68-476F-9D1C-3AC6895E3DB5}">
      <dgm:prSet phldrT="[Texto]"/>
      <dgm:spPr/>
      <dgm:t>
        <a:bodyPr/>
        <a:lstStyle/>
        <a:p>
          <a:r>
            <a:rPr lang="en-GB" dirty="0"/>
            <a:t>Discover new ideas and share good practices on accessible tourism and heritage. </a:t>
          </a:r>
        </a:p>
      </dgm:t>
    </dgm:pt>
    <dgm:pt modelId="{01E8E63D-363E-4A66-AD19-97B8395ADA96}" type="parTrans" cxnId="{866BDFDA-F135-4BD4-9FDA-858352201EED}">
      <dgm:prSet/>
      <dgm:spPr/>
      <dgm:t>
        <a:bodyPr/>
        <a:lstStyle/>
        <a:p>
          <a:endParaRPr lang="en-GB"/>
        </a:p>
      </dgm:t>
    </dgm:pt>
    <dgm:pt modelId="{850F1244-BF30-41FE-8197-065B4D8C9492}" type="sibTrans" cxnId="{866BDFDA-F135-4BD4-9FDA-858352201EED}">
      <dgm:prSet/>
      <dgm:spPr/>
    </dgm:pt>
    <dgm:pt modelId="{F4BA2264-A7AB-4857-9D84-6E35A85D92E2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3E7FE638-C482-40BC-A1B5-2265BD90BC08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3779DB-1794-4BAA-B6A5-9BAA42AC3702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DF3A3B57-C3EC-48B7-8966-693E1F80E709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9459DF2-504A-4C59-92FF-D3C06BB120AE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3B89707-43B5-4200-B400-612763922577}" type="presOf" srcId="{4F0F4F48-5677-42E1-882E-A06242943A2E}" destId="{F4BA2264-A7AB-4857-9D84-6E35A85D92E2}" srcOrd="0" destOrd="0" presId="urn:microsoft.com/office/officeart/2005/8/layout/vList2"/>
    <dgm:cxn modelId="{D9372823-93EC-4284-A9FF-2464641130BC}" type="presOf" srcId="{6AC6010D-7A41-4454-998D-A098EE11D31F}" destId="{3E7FE638-C482-40BC-A1B5-2265BD90BC08}" srcOrd="0" destOrd="0" presId="urn:microsoft.com/office/officeart/2005/8/layout/vList2"/>
    <dgm:cxn modelId="{445FB726-F11F-4CF6-92EE-4A4D6FA60F83}" type="presOf" srcId="{7278A83E-66D5-47D4-8EAB-DC08A169DED2}" destId="{E9459DF2-504A-4C59-92FF-D3C06BB120AE}" srcOrd="0" destOrd="0" presId="urn:microsoft.com/office/officeart/2005/8/layout/vList2"/>
    <dgm:cxn modelId="{57EB785F-5FD0-4BF3-A0C2-2B83C3968CE8}" type="presOf" srcId="{167C3FBB-6C68-476F-9D1C-3AC6895E3DB5}" destId="{E9459DF2-504A-4C59-92FF-D3C06BB120AE}" srcOrd="0" destOrd="1" presId="urn:microsoft.com/office/officeart/2005/8/layout/vList2"/>
    <dgm:cxn modelId="{136D2C4D-A46D-46E0-AB5D-F0755DEF1E49}" type="presOf" srcId="{0CEFF324-7AFE-43AA-AF3F-37CE95674F0E}" destId="{5E3779DB-1794-4BAA-B6A5-9BAA42AC3702}" srcOrd="0" destOrd="1" presId="urn:microsoft.com/office/officeart/2005/8/layout/vList2"/>
    <dgm:cxn modelId="{7862765A-5272-4E6C-996E-F14CA0A3E320}" srcId="{6AC6010D-7A41-4454-998D-A098EE11D31F}" destId="{0CEFF324-7AFE-43AA-AF3F-37CE95674F0E}" srcOrd="1" destOrd="0" parTransId="{F144406D-5A89-4DCD-93AE-B6C1577255CB}" sibTransId="{97C5A539-41A3-4B41-83E2-6585DAD0E23A}"/>
    <dgm:cxn modelId="{6E181586-13DC-4FD4-B3D8-D14604D084CA}" type="presOf" srcId="{B94F2A3F-1736-4ED3-8C11-ED634DE3F673}" destId="{5E3779DB-1794-4BAA-B6A5-9BAA42AC3702}" srcOrd="0" destOrd="2" presId="urn:microsoft.com/office/officeart/2005/8/layout/vList2"/>
    <dgm:cxn modelId="{0A4D0D93-5ABB-4A9C-B72F-6C7051D0B7E9}" type="presOf" srcId="{54472EFF-DB19-4EC6-9BF0-926E6E34F64E}" destId="{5E3779DB-1794-4BAA-B6A5-9BAA42AC3702}" srcOrd="0" destOrd="0" presId="urn:microsoft.com/office/officeart/2005/8/layout/vList2"/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50AE98C1-3F61-4C5B-89CA-5989E8DDB278}" type="presOf" srcId="{40B4C1E8-BBF0-4B2A-84FE-ADE7F2743006}" destId="{DF3A3B57-C3EC-48B7-8966-693E1F80E709}" srcOrd="0" destOrd="0" presId="urn:microsoft.com/office/officeart/2005/8/layout/vList2"/>
    <dgm:cxn modelId="{58E656D0-57AE-4E41-9D99-E083065588D5}" srcId="{6AC6010D-7A41-4454-998D-A098EE11D31F}" destId="{B94F2A3F-1736-4ED3-8C11-ED634DE3F673}" srcOrd="2" destOrd="0" parTransId="{879C1ADB-1D4E-4D1A-85B6-A570B0172AC2}" sibTransId="{2FDAD2CC-D82B-4741-8290-8A52B90958B8}"/>
    <dgm:cxn modelId="{866BDFDA-F135-4BD4-9FDA-858352201EED}" srcId="{40B4C1E8-BBF0-4B2A-84FE-ADE7F2743006}" destId="{167C3FBB-6C68-476F-9D1C-3AC6895E3DB5}" srcOrd="1" destOrd="0" parTransId="{01E8E63D-363E-4A66-AD19-97B8395ADA96}" sibTransId="{850F1244-BF30-41FE-8197-065B4D8C9492}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7F72A3F0-A7D5-482B-8C4A-9C7D41972A13}" type="presParOf" srcId="{F4BA2264-A7AB-4857-9D84-6E35A85D92E2}" destId="{3E7FE638-C482-40BC-A1B5-2265BD90BC08}" srcOrd="0" destOrd="0" presId="urn:microsoft.com/office/officeart/2005/8/layout/vList2"/>
    <dgm:cxn modelId="{95E5B983-1205-4B97-B31E-7F475FF8908D}" type="presParOf" srcId="{F4BA2264-A7AB-4857-9D84-6E35A85D92E2}" destId="{5E3779DB-1794-4BAA-B6A5-9BAA42AC3702}" srcOrd="1" destOrd="0" presId="urn:microsoft.com/office/officeart/2005/8/layout/vList2"/>
    <dgm:cxn modelId="{2C5E7552-2EDD-45F6-AECA-DC02D02BC0AB}" type="presParOf" srcId="{F4BA2264-A7AB-4857-9D84-6E35A85D92E2}" destId="{DF3A3B57-C3EC-48B7-8966-693E1F80E709}" srcOrd="2" destOrd="0" presId="urn:microsoft.com/office/officeart/2005/8/layout/vList2"/>
    <dgm:cxn modelId="{7A2270CD-AD49-4959-A724-93A9F238BD3D}" type="presParOf" srcId="{F4BA2264-A7AB-4857-9D84-6E35A85D92E2}" destId="{E9459DF2-504A-4C59-92FF-D3C06BB120A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0F4F48-5677-42E1-882E-A06242943A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AC6010D-7A41-4454-998D-A098EE11D31F}">
      <dgm:prSet phldrT="[Texto]"/>
      <dgm:spPr/>
      <dgm:t>
        <a:bodyPr/>
        <a:lstStyle/>
        <a:p>
          <a:r>
            <a:rPr lang="en-GB" dirty="0"/>
            <a:t>People supporting people with disabilities </a:t>
          </a:r>
        </a:p>
      </dgm:t>
    </dgm:pt>
    <dgm:pt modelId="{50B6B0D8-AD80-491E-9586-3B55DAFB7F02}" type="parTrans" cxnId="{2B763094-D3A9-40B8-81D3-97D1501875FA}">
      <dgm:prSet/>
      <dgm:spPr/>
      <dgm:t>
        <a:bodyPr/>
        <a:lstStyle/>
        <a:p>
          <a:endParaRPr lang="en-GB"/>
        </a:p>
      </dgm:t>
    </dgm:pt>
    <dgm:pt modelId="{63F2A8B4-6A25-4298-AD52-EEBE4F3C553A}" type="sibTrans" cxnId="{2B763094-D3A9-40B8-81D3-97D1501875FA}">
      <dgm:prSet/>
      <dgm:spPr/>
      <dgm:t>
        <a:bodyPr/>
        <a:lstStyle/>
        <a:p>
          <a:endParaRPr lang="en-GB"/>
        </a:p>
      </dgm:t>
    </dgm:pt>
    <dgm:pt modelId="{54472EFF-DB19-4EC6-9BF0-926E6E34F64E}">
      <dgm:prSet phldrT="[Texto]"/>
      <dgm:spPr/>
      <dgm:t>
        <a:bodyPr/>
        <a:lstStyle/>
        <a:p>
          <a:r>
            <a:rPr lang="en-GB" dirty="0"/>
            <a:t>Receive information and training about cognitive accessibility tools and resources. </a:t>
          </a:r>
        </a:p>
      </dgm:t>
    </dgm:pt>
    <dgm:pt modelId="{18B5E524-654D-4186-ACC8-3D4D7DE3512F}" type="parTrans" cxnId="{5B0F29B9-8DF7-4661-91BE-DCD5344D6963}">
      <dgm:prSet/>
      <dgm:spPr/>
      <dgm:t>
        <a:bodyPr/>
        <a:lstStyle/>
        <a:p>
          <a:endParaRPr lang="en-GB"/>
        </a:p>
      </dgm:t>
    </dgm:pt>
    <dgm:pt modelId="{E925E090-C6D5-4076-A25D-A7315DFD54E9}" type="sibTrans" cxnId="{5B0F29B9-8DF7-4661-91BE-DCD5344D6963}">
      <dgm:prSet/>
      <dgm:spPr/>
      <dgm:t>
        <a:bodyPr/>
        <a:lstStyle/>
        <a:p>
          <a:endParaRPr lang="en-GB"/>
        </a:p>
      </dgm:t>
    </dgm:pt>
    <dgm:pt modelId="{0CEFF324-7AFE-43AA-AF3F-37CE95674F0E}">
      <dgm:prSet phldrT="[Texto]"/>
      <dgm:spPr/>
      <dgm:t>
        <a:bodyPr/>
        <a:lstStyle/>
        <a:p>
          <a:r>
            <a:rPr lang="en-GB" dirty="0"/>
            <a:t>Get new ideas about using cultural heritage for social inclusion. </a:t>
          </a:r>
        </a:p>
      </dgm:t>
    </dgm:pt>
    <dgm:pt modelId="{F144406D-5A89-4DCD-93AE-B6C1577255CB}" type="parTrans" cxnId="{7862765A-5272-4E6C-996E-F14CA0A3E320}">
      <dgm:prSet/>
      <dgm:spPr/>
      <dgm:t>
        <a:bodyPr/>
        <a:lstStyle/>
        <a:p>
          <a:endParaRPr lang="en-GB"/>
        </a:p>
      </dgm:t>
    </dgm:pt>
    <dgm:pt modelId="{97C5A539-41A3-4B41-83E2-6585DAD0E23A}" type="sibTrans" cxnId="{7862765A-5272-4E6C-996E-F14CA0A3E320}">
      <dgm:prSet/>
      <dgm:spPr/>
      <dgm:t>
        <a:bodyPr/>
        <a:lstStyle/>
        <a:p>
          <a:endParaRPr lang="en-GB"/>
        </a:p>
      </dgm:t>
    </dgm:pt>
    <dgm:pt modelId="{40B4C1E8-BBF0-4B2A-84FE-ADE7F2743006}">
      <dgm:prSet phldrT="[Texto]"/>
      <dgm:spPr/>
      <dgm:t>
        <a:bodyPr/>
        <a:lstStyle/>
        <a:p>
          <a:r>
            <a:rPr lang="en-GB" dirty="0"/>
            <a:t>Decision makers</a:t>
          </a:r>
        </a:p>
        <a:p>
          <a:r>
            <a:rPr lang="en-GB" dirty="0"/>
            <a:t>and activists</a:t>
          </a:r>
        </a:p>
      </dgm:t>
    </dgm:pt>
    <dgm:pt modelId="{117393FD-4C0A-445F-ADDB-43BC4AECEB81}" type="parTrans" cxnId="{9EFD5DA9-F430-4303-BA49-E0D3B07FF431}">
      <dgm:prSet/>
      <dgm:spPr/>
      <dgm:t>
        <a:bodyPr/>
        <a:lstStyle/>
        <a:p>
          <a:endParaRPr lang="en-GB"/>
        </a:p>
      </dgm:t>
    </dgm:pt>
    <dgm:pt modelId="{CAF8E13A-0CAF-44A7-98D7-DBDBF0B986C8}" type="sibTrans" cxnId="{9EFD5DA9-F430-4303-BA49-E0D3B07FF431}">
      <dgm:prSet/>
      <dgm:spPr/>
      <dgm:t>
        <a:bodyPr/>
        <a:lstStyle/>
        <a:p>
          <a:endParaRPr lang="en-GB"/>
        </a:p>
      </dgm:t>
    </dgm:pt>
    <dgm:pt modelId="{7278A83E-66D5-47D4-8EAB-DC08A169DED2}">
      <dgm:prSet phldrT="[Texto]"/>
      <dgm:spPr/>
      <dgm:t>
        <a:bodyPr/>
        <a:lstStyle/>
        <a:p>
          <a:r>
            <a:rPr lang="en-GB" dirty="0"/>
            <a:t>Be part of the dialogue about culture and accessibility.</a:t>
          </a:r>
        </a:p>
      </dgm:t>
    </dgm:pt>
    <dgm:pt modelId="{E42792B3-720A-4596-AEB4-4BD137A97554}" type="parTrans" cxnId="{C2C649F3-C863-47B7-A07D-F656D8801B4A}">
      <dgm:prSet/>
      <dgm:spPr/>
      <dgm:t>
        <a:bodyPr/>
        <a:lstStyle/>
        <a:p>
          <a:endParaRPr lang="en-GB"/>
        </a:p>
      </dgm:t>
    </dgm:pt>
    <dgm:pt modelId="{045472E2-02E8-4A49-96FE-C5C11089F70A}" type="sibTrans" cxnId="{C2C649F3-C863-47B7-A07D-F656D8801B4A}">
      <dgm:prSet/>
      <dgm:spPr/>
      <dgm:t>
        <a:bodyPr/>
        <a:lstStyle/>
        <a:p>
          <a:endParaRPr lang="en-GB"/>
        </a:p>
      </dgm:t>
    </dgm:pt>
    <dgm:pt modelId="{C0668D44-429D-43DC-AE26-70D03E21C5C7}">
      <dgm:prSet phldrT="[Texto]"/>
      <dgm:spPr/>
      <dgm:t>
        <a:bodyPr/>
        <a:lstStyle/>
        <a:p>
          <a:r>
            <a:rPr lang="en-GB" dirty="0"/>
            <a:t>Get good examples and educational materials on easy to read about tourism and cultural heritage. </a:t>
          </a:r>
        </a:p>
      </dgm:t>
    </dgm:pt>
    <dgm:pt modelId="{3BD26BE1-170F-48D3-B2EF-ACDC5F18FAA0}" type="parTrans" cxnId="{6D61FB5D-59C9-4E57-BB22-1F5BD5FA84D0}">
      <dgm:prSet/>
      <dgm:spPr/>
      <dgm:t>
        <a:bodyPr/>
        <a:lstStyle/>
        <a:p>
          <a:endParaRPr lang="en-GB"/>
        </a:p>
      </dgm:t>
    </dgm:pt>
    <dgm:pt modelId="{0424F309-491E-4882-AD9A-3DF46F2B28C5}" type="sibTrans" cxnId="{6D61FB5D-59C9-4E57-BB22-1F5BD5FA84D0}">
      <dgm:prSet/>
      <dgm:spPr/>
    </dgm:pt>
    <dgm:pt modelId="{99086C67-C52F-4737-9302-7E00D9E28F0A}">
      <dgm:prSet/>
      <dgm:spPr/>
      <dgm:t>
        <a:bodyPr/>
        <a:lstStyle/>
        <a:p>
          <a:r>
            <a:rPr lang="en-GB" dirty="0"/>
            <a:t>Be informed about training opportunities, learn about cognitive accessibility. </a:t>
          </a:r>
        </a:p>
      </dgm:t>
    </dgm:pt>
    <dgm:pt modelId="{5F85DB10-72D3-477F-99D7-DBF4BAEAE278}" type="parTrans" cxnId="{4A8AA5A3-0AC8-4726-B318-B837F45A0558}">
      <dgm:prSet/>
      <dgm:spPr/>
      <dgm:t>
        <a:bodyPr/>
        <a:lstStyle/>
        <a:p>
          <a:endParaRPr lang="en-GB"/>
        </a:p>
      </dgm:t>
    </dgm:pt>
    <dgm:pt modelId="{87317886-A120-48F4-BB72-24540D44EC18}" type="sibTrans" cxnId="{4A8AA5A3-0AC8-4726-B318-B837F45A0558}">
      <dgm:prSet/>
      <dgm:spPr/>
      <dgm:t>
        <a:bodyPr/>
        <a:lstStyle/>
        <a:p>
          <a:endParaRPr lang="en-GB"/>
        </a:p>
      </dgm:t>
    </dgm:pt>
    <dgm:pt modelId="{866848EB-25CC-4EB5-A291-3A6A104EDED9}">
      <dgm:prSet/>
      <dgm:spPr/>
      <dgm:t>
        <a:bodyPr/>
        <a:lstStyle/>
        <a:p>
          <a:r>
            <a:rPr lang="en-GB" dirty="0"/>
            <a:t>Inform society about your plans, laws and initiatives to make cultural heritage cognitive accessible.  </a:t>
          </a:r>
        </a:p>
      </dgm:t>
    </dgm:pt>
    <dgm:pt modelId="{F81EC776-7187-4198-B1A1-EB815A03DC67}" type="parTrans" cxnId="{B662D929-5731-4F2C-AB92-BF3CC8E5E415}">
      <dgm:prSet/>
      <dgm:spPr/>
      <dgm:t>
        <a:bodyPr/>
        <a:lstStyle/>
        <a:p>
          <a:endParaRPr lang="en-GB"/>
        </a:p>
      </dgm:t>
    </dgm:pt>
    <dgm:pt modelId="{7F25511E-A8B2-4642-98E2-8EDF5DAF9306}" type="sibTrans" cxnId="{B662D929-5731-4F2C-AB92-BF3CC8E5E415}">
      <dgm:prSet/>
      <dgm:spPr/>
    </dgm:pt>
    <dgm:pt modelId="{543F3268-5A27-4D4E-AD93-9FE00DFC4EBA}" type="pres">
      <dgm:prSet presAssocID="{4F0F4F48-5677-42E1-882E-A06242943A2E}" presName="linear" presStyleCnt="0">
        <dgm:presLayoutVars>
          <dgm:animLvl val="lvl"/>
          <dgm:resizeHandles val="exact"/>
        </dgm:presLayoutVars>
      </dgm:prSet>
      <dgm:spPr/>
    </dgm:pt>
    <dgm:pt modelId="{C3A851B2-0505-4572-98AC-EC7138346C26}" type="pres">
      <dgm:prSet presAssocID="{6AC6010D-7A41-4454-998D-A098EE11D3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9ABB2D9-629F-43A8-84DD-A25A8CE3B9DD}" type="pres">
      <dgm:prSet presAssocID="{6AC6010D-7A41-4454-998D-A098EE11D31F}" presName="childText" presStyleLbl="revTx" presStyleIdx="0" presStyleCnt="2">
        <dgm:presLayoutVars>
          <dgm:bulletEnabled val="1"/>
        </dgm:presLayoutVars>
      </dgm:prSet>
      <dgm:spPr/>
    </dgm:pt>
    <dgm:pt modelId="{D858A6A4-3959-476C-82BA-2E43A986CD66}" type="pres">
      <dgm:prSet presAssocID="{40B4C1E8-BBF0-4B2A-84FE-ADE7F274300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A6B79F9-1D34-4895-B58E-874B3427CD27}" type="pres">
      <dgm:prSet presAssocID="{40B4C1E8-BBF0-4B2A-84FE-ADE7F274300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503D004-AFA0-46EC-9BA7-B05C9F2DFA53}" type="presOf" srcId="{4F0F4F48-5677-42E1-882E-A06242943A2E}" destId="{543F3268-5A27-4D4E-AD93-9FE00DFC4EBA}" srcOrd="0" destOrd="0" presId="urn:microsoft.com/office/officeart/2005/8/layout/vList2"/>
    <dgm:cxn modelId="{59528C08-9E7D-4762-BC2D-42EB1501CFDC}" type="presOf" srcId="{866848EB-25CC-4EB5-A291-3A6A104EDED9}" destId="{0A6B79F9-1D34-4895-B58E-874B3427CD27}" srcOrd="0" destOrd="2" presId="urn:microsoft.com/office/officeart/2005/8/layout/vList2"/>
    <dgm:cxn modelId="{B662D929-5731-4F2C-AB92-BF3CC8E5E415}" srcId="{40B4C1E8-BBF0-4B2A-84FE-ADE7F2743006}" destId="{866848EB-25CC-4EB5-A291-3A6A104EDED9}" srcOrd="2" destOrd="0" parTransId="{F81EC776-7187-4198-B1A1-EB815A03DC67}" sibTransId="{7F25511E-A8B2-4642-98E2-8EDF5DAF9306}"/>
    <dgm:cxn modelId="{5699A031-4294-4833-8085-B72396C824EB}" type="presOf" srcId="{54472EFF-DB19-4EC6-9BF0-926E6E34F64E}" destId="{A9ABB2D9-629F-43A8-84DD-A25A8CE3B9DD}" srcOrd="0" destOrd="0" presId="urn:microsoft.com/office/officeart/2005/8/layout/vList2"/>
    <dgm:cxn modelId="{6EE31633-F1E5-4AFE-826C-D25BCE95A150}" type="presOf" srcId="{0CEFF324-7AFE-43AA-AF3F-37CE95674F0E}" destId="{A9ABB2D9-629F-43A8-84DD-A25A8CE3B9DD}" srcOrd="0" destOrd="2" presId="urn:microsoft.com/office/officeart/2005/8/layout/vList2"/>
    <dgm:cxn modelId="{D912B33C-7005-4982-8EBE-1B5C3933211C}" type="presOf" srcId="{C0668D44-429D-43DC-AE26-70D03E21C5C7}" destId="{A9ABB2D9-629F-43A8-84DD-A25A8CE3B9DD}" srcOrd="0" destOrd="1" presId="urn:microsoft.com/office/officeart/2005/8/layout/vList2"/>
    <dgm:cxn modelId="{6D61FB5D-59C9-4E57-BB22-1F5BD5FA84D0}" srcId="{6AC6010D-7A41-4454-998D-A098EE11D31F}" destId="{C0668D44-429D-43DC-AE26-70D03E21C5C7}" srcOrd="1" destOrd="0" parTransId="{3BD26BE1-170F-48D3-B2EF-ACDC5F18FAA0}" sibTransId="{0424F309-491E-4882-AD9A-3DF46F2B28C5}"/>
    <dgm:cxn modelId="{24B39063-3C6C-41B0-943C-643CDF6B4EB7}" type="presOf" srcId="{99086C67-C52F-4737-9302-7E00D9E28F0A}" destId="{0A6B79F9-1D34-4895-B58E-874B3427CD27}" srcOrd="0" destOrd="1" presId="urn:microsoft.com/office/officeart/2005/8/layout/vList2"/>
    <dgm:cxn modelId="{7862765A-5272-4E6C-996E-F14CA0A3E320}" srcId="{6AC6010D-7A41-4454-998D-A098EE11D31F}" destId="{0CEFF324-7AFE-43AA-AF3F-37CE95674F0E}" srcOrd="2" destOrd="0" parTransId="{F144406D-5A89-4DCD-93AE-B6C1577255CB}" sibTransId="{97C5A539-41A3-4B41-83E2-6585DAD0E23A}"/>
    <dgm:cxn modelId="{2B763094-D3A9-40B8-81D3-97D1501875FA}" srcId="{4F0F4F48-5677-42E1-882E-A06242943A2E}" destId="{6AC6010D-7A41-4454-998D-A098EE11D31F}" srcOrd="0" destOrd="0" parTransId="{50B6B0D8-AD80-491E-9586-3B55DAFB7F02}" sibTransId="{63F2A8B4-6A25-4298-AD52-EEBE4F3C553A}"/>
    <dgm:cxn modelId="{B331A997-A858-418E-A8FB-2213EEE7DB14}" type="presOf" srcId="{6AC6010D-7A41-4454-998D-A098EE11D31F}" destId="{C3A851B2-0505-4572-98AC-EC7138346C26}" srcOrd="0" destOrd="0" presId="urn:microsoft.com/office/officeart/2005/8/layout/vList2"/>
    <dgm:cxn modelId="{4E41AD9D-5FAF-46B2-9409-DED24CCED6B3}" type="presOf" srcId="{7278A83E-66D5-47D4-8EAB-DC08A169DED2}" destId="{0A6B79F9-1D34-4895-B58E-874B3427CD27}" srcOrd="0" destOrd="0" presId="urn:microsoft.com/office/officeart/2005/8/layout/vList2"/>
    <dgm:cxn modelId="{4A8AA5A3-0AC8-4726-B318-B837F45A0558}" srcId="{40B4C1E8-BBF0-4B2A-84FE-ADE7F2743006}" destId="{99086C67-C52F-4737-9302-7E00D9E28F0A}" srcOrd="1" destOrd="0" parTransId="{5F85DB10-72D3-477F-99D7-DBF4BAEAE278}" sibTransId="{87317886-A120-48F4-BB72-24540D44EC18}"/>
    <dgm:cxn modelId="{9EFD5DA9-F430-4303-BA49-E0D3B07FF431}" srcId="{4F0F4F48-5677-42E1-882E-A06242943A2E}" destId="{40B4C1E8-BBF0-4B2A-84FE-ADE7F2743006}" srcOrd="1" destOrd="0" parTransId="{117393FD-4C0A-445F-ADDB-43BC4AECEB81}" sibTransId="{CAF8E13A-0CAF-44A7-98D7-DBDBF0B986C8}"/>
    <dgm:cxn modelId="{5B0F29B9-8DF7-4661-91BE-DCD5344D6963}" srcId="{6AC6010D-7A41-4454-998D-A098EE11D31F}" destId="{54472EFF-DB19-4EC6-9BF0-926E6E34F64E}" srcOrd="0" destOrd="0" parTransId="{18B5E524-654D-4186-ACC8-3D4D7DE3512F}" sibTransId="{E925E090-C6D5-4076-A25D-A7315DFD54E9}"/>
    <dgm:cxn modelId="{C2C649F3-C863-47B7-A07D-F656D8801B4A}" srcId="{40B4C1E8-BBF0-4B2A-84FE-ADE7F2743006}" destId="{7278A83E-66D5-47D4-8EAB-DC08A169DED2}" srcOrd="0" destOrd="0" parTransId="{E42792B3-720A-4596-AEB4-4BD137A97554}" sibTransId="{045472E2-02E8-4A49-96FE-C5C11089F70A}"/>
    <dgm:cxn modelId="{D406DFF6-0BEC-47A0-B918-B39E482F40EA}" type="presOf" srcId="{40B4C1E8-BBF0-4B2A-84FE-ADE7F2743006}" destId="{D858A6A4-3959-476C-82BA-2E43A986CD66}" srcOrd="0" destOrd="0" presId="urn:microsoft.com/office/officeart/2005/8/layout/vList2"/>
    <dgm:cxn modelId="{E4CB7F1B-DFEC-4BCA-90A4-B2C9BAA749A3}" type="presParOf" srcId="{543F3268-5A27-4D4E-AD93-9FE00DFC4EBA}" destId="{C3A851B2-0505-4572-98AC-EC7138346C26}" srcOrd="0" destOrd="0" presId="urn:microsoft.com/office/officeart/2005/8/layout/vList2"/>
    <dgm:cxn modelId="{316DEB71-FBAF-4DFA-9593-AEDE7BF1A5A8}" type="presParOf" srcId="{543F3268-5A27-4D4E-AD93-9FE00DFC4EBA}" destId="{A9ABB2D9-629F-43A8-84DD-A25A8CE3B9DD}" srcOrd="1" destOrd="0" presId="urn:microsoft.com/office/officeart/2005/8/layout/vList2"/>
    <dgm:cxn modelId="{E8D1C106-B983-44DA-8570-5FCB4AC3CDE2}" type="presParOf" srcId="{543F3268-5A27-4D4E-AD93-9FE00DFC4EBA}" destId="{D858A6A4-3959-476C-82BA-2E43A986CD66}" srcOrd="2" destOrd="0" presId="urn:microsoft.com/office/officeart/2005/8/layout/vList2"/>
    <dgm:cxn modelId="{56EE30EB-292E-410E-B4CF-B747E652E62F}" type="presParOf" srcId="{543F3268-5A27-4D4E-AD93-9FE00DFC4EBA}" destId="{0A6B79F9-1D34-4895-B58E-874B3427CD2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F846C-13D3-4B99-B788-DFDA155CB192}">
      <dsp:nvSpPr>
        <dsp:cNvPr id="0" name=""/>
        <dsp:cNvSpPr/>
      </dsp:nvSpPr>
      <dsp:spPr>
        <a:xfrm>
          <a:off x="0" y="576001"/>
          <a:ext cx="6578523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Persons with cognitive difficulties</a:t>
          </a:r>
        </a:p>
      </dsp:txBody>
      <dsp:txXfrm>
        <a:off x="32784" y="608785"/>
        <a:ext cx="6512955" cy="606012"/>
      </dsp:txXfrm>
    </dsp:sp>
    <dsp:sp modelId="{CEA6C23E-668F-4F87-AD76-6BE70B1E89AB}">
      <dsp:nvSpPr>
        <dsp:cNvPr id="0" name=""/>
        <dsp:cNvSpPr/>
      </dsp:nvSpPr>
      <dsp:spPr>
        <a:xfrm>
          <a:off x="0" y="1247581"/>
          <a:ext cx="6578523" cy="1391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 Tell us if there are good examples of cognitively accessible cultural heritage in your country.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Inform us of cultural heritage elements difficult to understand.</a:t>
          </a:r>
        </a:p>
      </dsp:txBody>
      <dsp:txXfrm>
        <a:off x="0" y="1247581"/>
        <a:ext cx="6578523" cy="1391040"/>
      </dsp:txXfrm>
    </dsp:sp>
    <dsp:sp modelId="{7AFA5FF4-494A-4E2F-8C3A-6F575E99CE9E}">
      <dsp:nvSpPr>
        <dsp:cNvPr id="0" name=""/>
        <dsp:cNvSpPr/>
      </dsp:nvSpPr>
      <dsp:spPr>
        <a:xfrm>
          <a:off x="0" y="2638621"/>
          <a:ext cx="6578523" cy="6715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Tourism and cultural heritage professionals  </a:t>
          </a:r>
        </a:p>
      </dsp:txBody>
      <dsp:txXfrm>
        <a:off x="32784" y="2671405"/>
        <a:ext cx="6512955" cy="606012"/>
      </dsp:txXfrm>
    </dsp:sp>
    <dsp:sp modelId="{063F5E80-B6D4-4D23-998D-571AE928AA56}">
      <dsp:nvSpPr>
        <dsp:cNvPr id="0" name=""/>
        <dsp:cNvSpPr/>
      </dsp:nvSpPr>
      <dsp:spPr>
        <a:xfrm>
          <a:off x="0" y="3310201"/>
          <a:ext cx="6578523" cy="107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Share your work on making your visits or exhibitions accessible for people with cognitive difficulties.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Share accessible educational resources.</a:t>
          </a:r>
        </a:p>
      </dsp:txBody>
      <dsp:txXfrm>
        <a:off x="0" y="3310201"/>
        <a:ext cx="6578523" cy="1072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B2ED-2B50-4350-902D-23370C9E1769}">
      <dsp:nvSpPr>
        <dsp:cNvPr id="0" name=""/>
        <dsp:cNvSpPr/>
      </dsp:nvSpPr>
      <dsp:spPr>
        <a:xfrm>
          <a:off x="0" y="28306"/>
          <a:ext cx="6578523" cy="1193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People supporting people with disabilities </a:t>
          </a:r>
        </a:p>
      </dsp:txBody>
      <dsp:txXfrm>
        <a:off x="58257" y="86563"/>
        <a:ext cx="6462009" cy="1076886"/>
      </dsp:txXfrm>
    </dsp:sp>
    <dsp:sp modelId="{FC1FA584-AB01-40C9-AC03-B492DFB7CA5F}">
      <dsp:nvSpPr>
        <dsp:cNvPr id="0" name=""/>
        <dsp:cNvSpPr/>
      </dsp:nvSpPr>
      <dsp:spPr>
        <a:xfrm>
          <a:off x="0" y="1221706"/>
          <a:ext cx="6578523" cy="1459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Tell us if there are good examples of cognitively accessible cultural heritage in your country.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Inform us of cultural heritage elements where you have found barriers for understanding. </a:t>
          </a:r>
        </a:p>
      </dsp:txBody>
      <dsp:txXfrm>
        <a:off x="0" y="1221706"/>
        <a:ext cx="6578523" cy="1459350"/>
      </dsp:txXfrm>
    </dsp:sp>
    <dsp:sp modelId="{BE2C2E96-D6A2-45EA-AB8F-A10561A58D12}">
      <dsp:nvSpPr>
        <dsp:cNvPr id="0" name=""/>
        <dsp:cNvSpPr/>
      </dsp:nvSpPr>
      <dsp:spPr>
        <a:xfrm>
          <a:off x="0" y="2681056"/>
          <a:ext cx="6578523" cy="11934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Decision makers and activists</a:t>
          </a:r>
        </a:p>
      </dsp:txBody>
      <dsp:txXfrm>
        <a:off x="58257" y="2739313"/>
        <a:ext cx="6462009" cy="1076886"/>
      </dsp:txXfrm>
    </dsp:sp>
    <dsp:sp modelId="{801469DA-4F46-4BB2-9984-0C5031F68182}">
      <dsp:nvSpPr>
        <dsp:cNvPr id="0" name=""/>
        <dsp:cNvSpPr/>
      </dsp:nvSpPr>
      <dsp:spPr>
        <a:xfrm>
          <a:off x="0" y="3874456"/>
          <a:ext cx="6578523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Inform us about initiatives and legislation to promote cognitive accessibility on cultural heritage. </a:t>
          </a:r>
        </a:p>
      </dsp:txBody>
      <dsp:txXfrm>
        <a:off x="0" y="3874456"/>
        <a:ext cx="6578523" cy="1055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FE638-C482-40BC-A1B5-2265BD90BC08}">
      <dsp:nvSpPr>
        <dsp:cNvPr id="0" name=""/>
        <dsp:cNvSpPr/>
      </dsp:nvSpPr>
      <dsp:spPr>
        <a:xfrm>
          <a:off x="0" y="12286"/>
          <a:ext cx="6578523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Persons with cognitive difficulties</a:t>
          </a:r>
        </a:p>
      </dsp:txBody>
      <dsp:txXfrm>
        <a:off x="30442" y="42728"/>
        <a:ext cx="6517639" cy="562726"/>
      </dsp:txXfrm>
    </dsp:sp>
    <dsp:sp modelId="{5E3779DB-1794-4BAA-B6A5-9BAA42AC3702}">
      <dsp:nvSpPr>
        <dsp:cNvPr id="0" name=""/>
        <dsp:cNvSpPr/>
      </dsp:nvSpPr>
      <dsp:spPr>
        <a:xfrm>
          <a:off x="0" y="635896"/>
          <a:ext cx="6578523" cy="215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Receive information about cognitive accessible places to visit.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Learn about opportunities of becoming a validator of the accessibility testing process for places or easy to read texts.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Join initiatives to self –advocate for cognitive accessibility in culture.  </a:t>
          </a:r>
        </a:p>
      </dsp:txBody>
      <dsp:txXfrm>
        <a:off x="0" y="635896"/>
        <a:ext cx="6578523" cy="2152800"/>
      </dsp:txXfrm>
    </dsp:sp>
    <dsp:sp modelId="{DF3A3B57-C3EC-48B7-8966-693E1F80E709}">
      <dsp:nvSpPr>
        <dsp:cNvPr id="0" name=""/>
        <dsp:cNvSpPr/>
      </dsp:nvSpPr>
      <dsp:spPr>
        <a:xfrm>
          <a:off x="0" y="2788696"/>
          <a:ext cx="6578523" cy="62361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Tourism and cultural heritage professionals  </a:t>
          </a:r>
        </a:p>
      </dsp:txBody>
      <dsp:txXfrm>
        <a:off x="30442" y="2819138"/>
        <a:ext cx="6517639" cy="562726"/>
      </dsp:txXfrm>
    </dsp:sp>
    <dsp:sp modelId="{E9459DF2-504A-4C59-92FF-D3C06BB120AE}">
      <dsp:nvSpPr>
        <dsp:cNvPr id="0" name=""/>
        <dsp:cNvSpPr/>
      </dsp:nvSpPr>
      <dsp:spPr>
        <a:xfrm>
          <a:off x="0" y="3412306"/>
          <a:ext cx="6578523" cy="1533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Be informed about training opportunities, learn about cognitive accessibility. Get good examples on easy to read tourism info.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Discover new ideas and share good practices on accessible tourism and heritage. </a:t>
          </a:r>
        </a:p>
      </dsp:txBody>
      <dsp:txXfrm>
        <a:off x="0" y="3412306"/>
        <a:ext cx="6578523" cy="15338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851B2-0505-4572-98AC-EC7138346C26}">
      <dsp:nvSpPr>
        <dsp:cNvPr id="0" name=""/>
        <dsp:cNvSpPr/>
      </dsp:nvSpPr>
      <dsp:spPr>
        <a:xfrm>
          <a:off x="0" y="107160"/>
          <a:ext cx="6578523" cy="10058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People supporting people with disabilities </a:t>
          </a:r>
        </a:p>
      </dsp:txBody>
      <dsp:txXfrm>
        <a:off x="49103" y="156263"/>
        <a:ext cx="6480317" cy="907664"/>
      </dsp:txXfrm>
    </dsp:sp>
    <dsp:sp modelId="{A9ABB2D9-629F-43A8-84DD-A25A8CE3B9DD}">
      <dsp:nvSpPr>
        <dsp:cNvPr id="0" name=""/>
        <dsp:cNvSpPr/>
      </dsp:nvSpPr>
      <dsp:spPr>
        <a:xfrm>
          <a:off x="0" y="1113031"/>
          <a:ext cx="6578523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Receive information and training about cognitive accessibility tools and resources.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Get good examples and educational materials on easy to read about tourism and cultural heritage.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Get new ideas about using cultural heritage for social inclusion. </a:t>
          </a:r>
        </a:p>
      </dsp:txBody>
      <dsp:txXfrm>
        <a:off x="0" y="1113031"/>
        <a:ext cx="6578523" cy="1366200"/>
      </dsp:txXfrm>
    </dsp:sp>
    <dsp:sp modelId="{D858A6A4-3959-476C-82BA-2E43A986CD66}">
      <dsp:nvSpPr>
        <dsp:cNvPr id="0" name=""/>
        <dsp:cNvSpPr/>
      </dsp:nvSpPr>
      <dsp:spPr>
        <a:xfrm>
          <a:off x="0" y="2479231"/>
          <a:ext cx="6578523" cy="10058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Decision makers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and activists</a:t>
          </a:r>
        </a:p>
      </dsp:txBody>
      <dsp:txXfrm>
        <a:off x="49103" y="2528334"/>
        <a:ext cx="6480317" cy="907664"/>
      </dsp:txXfrm>
    </dsp:sp>
    <dsp:sp modelId="{0A6B79F9-1D34-4895-B58E-874B3427CD27}">
      <dsp:nvSpPr>
        <dsp:cNvPr id="0" name=""/>
        <dsp:cNvSpPr/>
      </dsp:nvSpPr>
      <dsp:spPr>
        <a:xfrm>
          <a:off x="0" y="3485102"/>
          <a:ext cx="6578523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Be part of the dialogue about culture and accessibility.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Be informed about training opportunities, learn about cognitive accessibility.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Inform society about your plans, laws and initiatives to make cultural heritage cognitive accessible.  </a:t>
          </a:r>
        </a:p>
      </dsp:txBody>
      <dsp:txXfrm>
        <a:off x="0" y="3485102"/>
        <a:ext cx="6578523" cy="1366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5A632-2CF4-4CB6-A6B2-0A5C4A375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F398F2-338A-4357-8DAB-C86ABFF8E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F5D362-BB63-46B8-9570-226D0794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23CF36-5ED8-4691-A328-FB16DB32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098BB9-AD91-4670-A362-1E0D6E62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1026" name="Imagen 23">
            <a:extLst>
              <a:ext uri="{FF2B5EF4-FFF2-40B4-BE49-F238E27FC236}">
                <a16:creationId xmlns:a16="http://schemas.microsoft.com/office/drawing/2014/main" id="{15812E18-1928-4A4A-B754-52A36EBD96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47430537-0228-4ADB-A05F-758E1D258A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10B83771-2327-41B4-8AAC-CA7FE939E4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72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27018-AC1B-4B4A-85A8-8FE04FA5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F6AF3B-57DD-44DE-BB3C-AB407F3FD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833EB3-8DC9-4854-88F3-C15D1ECB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F0E68-0B06-4697-B3AB-838DA6C4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31267A-720B-43A9-935C-53A1F1F6E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23">
            <a:extLst>
              <a:ext uri="{FF2B5EF4-FFF2-40B4-BE49-F238E27FC236}">
                <a16:creationId xmlns:a16="http://schemas.microsoft.com/office/drawing/2014/main" id="{2390580B-62D5-4B58-963F-6AAAD717ED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CCDEDAFA-2B03-4A65-88FC-D2BC96A51B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Logos_Acceasy_All">
            <a:extLst>
              <a:ext uri="{FF2B5EF4-FFF2-40B4-BE49-F238E27FC236}">
                <a16:creationId xmlns:a16="http://schemas.microsoft.com/office/drawing/2014/main" id="{F0B5347B-2F66-4BAF-9DB1-AD31BA5912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19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7718B9-8A45-4690-AE24-BB9499E15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905D70-48E3-4ED5-96EE-B7D5B5567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7433BC-84C1-41BA-AA7A-0A88E31C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60FBC-C44D-43D2-940F-82FDDD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1EAAA7-123A-4223-AB1C-9736357C5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7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C0523-80F9-4783-8367-F7FE1A9D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99434-17DE-4903-84C2-BB5167CBD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8743F-DE18-4E02-90F2-C2CDC3588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03E71B-B2CE-4DC5-BB97-C89BC752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F9E8D8-0910-46DA-AF87-CB34D681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23">
            <a:extLst>
              <a:ext uri="{FF2B5EF4-FFF2-40B4-BE49-F238E27FC236}">
                <a16:creationId xmlns:a16="http://schemas.microsoft.com/office/drawing/2014/main" id="{02474A3C-8082-48AB-BDBC-571C3C2592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30D2258C-E5AB-4C87-916F-F329EF1006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Logos_Acceasy_All">
            <a:extLst>
              <a:ext uri="{FF2B5EF4-FFF2-40B4-BE49-F238E27FC236}">
                <a16:creationId xmlns:a16="http://schemas.microsoft.com/office/drawing/2014/main" id="{73363D82-B258-452B-B7D2-1E49EFAC90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63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AD388-4EB2-4F60-9B4F-744D7723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C7CA50-524D-440F-8F35-D6B131DEA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1647B1-6C7A-43EB-8710-F6615450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5A491C-774E-4859-AACE-A5C32C59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8D23F7-2A94-4D4C-A280-16B880380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23">
            <a:extLst>
              <a:ext uri="{FF2B5EF4-FFF2-40B4-BE49-F238E27FC236}">
                <a16:creationId xmlns:a16="http://schemas.microsoft.com/office/drawing/2014/main" id="{5BD3E61F-17F2-4004-BC54-98CC17E280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A92B9A2E-3FBF-4A7F-8D7E-15955C4FDF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Logos_Acceasy_All">
            <a:extLst>
              <a:ext uri="{FF2B5EF4-FFF2-40B4-BE49-F238E27FC236}">
                <a16:creationId xmlns:a16="http://schemas.microsoft.com/office/drawing/2014/main" id="{D1BF2680-747A-4199-BD4D-F07287BBA5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50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B1213-40F3-4A12-97C3-211420F3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8BC5F3-9C15-490C-80A7-07BC45245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43BD2D-AD1E-4ACD-89F5-BAFB08ADD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5BC01D-FB65-417E-B20D-1594B8134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6370E-1714-44B2-BD5E-31E59ABA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BB84A6-90C6-4EAB-A109-3F8AD108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23">
            <a:extLst>
              <a:ext uri="{FF2B5EF4-FFF2-40B4-BE49-F238E27FC236}">
                <a16:creationId xmlns:a16="http://schemas.microsoft.com/office/drawing/2014/main" id="{C43EA5AB-F3D1-4713-B9AC-4546324C71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AF5AD575-23A8-4AC2-A93B-89EE2FC69E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73E331BE-120D-4FB9-9D9B-AA682173A9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100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02AEF-9695-473B-99C3-F0E32AA7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E93EEA-2CE5-4F3F-B417-3057DF22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C12B07-CAC8-4479-BBB0-804B70BB0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96DC342-E5BE-42E7-AB46-C0274B891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73C83B-B866-47A3-BD49-6BA6AA7BC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401D9C-94FA-4434-A220-129815C4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974D44-0EB0-4CD5-B2AB-99B0D699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9254EF0-9981-4E18-92E2-55E548F7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23">
            <a:extLst>
              <a:ext uri="{FF2B5EF4-FFF2-40B4-BE49-F238E27FC236}">
                <a16:creationId xmlns:a16="http://schemas.microsoft.com/office/drawing/2014/main" id="{6477A4A7-AF15-4B3A-9ABB-B02BD59FE8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3557AD43-C7D5-492E-A2C5-963AC18A5F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Logos_Acceasy_All">
            <a:extLst>
              <a:ext uri="{FF2B5EF4-FFF2-40B4-BE49-F238E27FC236}">
                <a16:creationId xmlns:a16="http://schemas.microsoft.com/office/drawing/2014/main" id="{4528D8D8-A223-4A2F-A723-1B1CF65593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315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1A764-DED8-45B0-AC7A-134C716C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5F2C30-F86A-43AB-9F3E-7414C2DC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B810A5-BCA1-4755-970D-28A71283A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885D12-9475-4D28-8DE1-3F6E0773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Imagen 23">
            <a:extLst>
              <a:ext uri="{FF2B5EF4-FFF2-40B4-BE49-F238E27FC236}">
                <a16:creationId xmlns:a16="http://schemas.microsoft.com/office/drawing/2014/main" id="{860AB461-6C87-4EC1-ACF4-A55D0BA121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E6D6B0A0-8C3C-4E5D-8326-2B0B8484F7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Logos_Acceasy_All">
            <a:extLst>
              <a:ext uri="{FF2B5EF4-FFF2-40B4-BE49-F238E27FC236}">
                <a16:creationId xmlns:a16="http://schemas.microsoft.com/office/drawing/2014/main" id="{F70DDD15-2B38-4071-93DC-194C60411F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58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384602-9CF6-4F1C-8C20-E98928AEE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BEF2A7-B567-46CA-8A74-AC3EAE4A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C9938C-50FE-4508-A40F-E658E4DD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23">
            <a:extLst>
              <a:ext uri="{FF2B5EF4-FFF2-40B4-BE49-F238E27FC236}">
                <a16:creationId xmlns:a16="http://schemas.microsoft.com/office/drawing/2014/main" id="{A25FA005-7F41-4426-8774-A88CCD918F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8BAE571A-6304-4332-BD67-5A0A5160AF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Logos_Acceasy_All">
            <a:extLst>
              <a:ext uri="{FF2B5EF4-FFF2-40B4-BE49-F238E27FC236}">
                <a16:creationId xmlns:a16="http://schemas.microsoft.com/office/drawing/2014/main" id="{9F4E400B-D754-41CA-8D97-50F3503A07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02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31C1C-8A78-4047-BA45-06E4AF33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6F863A-D01A-4CAA-8190-4B360547A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FA7DED-2995-486A-ABC2-AC7829AD2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3D904F-DE7F-48D2-8A4D-D7DB3285B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108C4A-4690-4752-B673-C1F5A2D1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665E00-7F8F-4C54-9316-5A288CFA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23">
            <a:extLst>
              <a:ext uri="{FF2B5EF4-FFF2-40B4-BE49-F238E27FC236}">
                <a16:creationId xmlns:a16="http://schemas.microsoft.com/office/drawing/2014/main" id="{01A54FD8-1F74-460D-98B3-64A56E5624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4AF8D1A2-1D1A-4CBA-8C68-56BEA9E30A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8FF1E7A2-75E9-437B-8314-2DD0D5EC26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9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BCC3C-EA10-4F5A-B1B2-713BF727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0C94B7-F15D-4D3C-98F1-DF7C23F8B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6744FE-DAE5-44DB-98D6-5C06A7CBE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452E4-52EF-4105-A53D-FE435AA0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6693A5-C916-4450-B6A7-BD52F8DE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A88740-71F3-4331-B42C-ACEC4AFE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23">
            <a:extLst>
              <a:ext uri="{FF2B5EF4-FFF2-40B4-BE49-F238E27FC236}">
                <a16:creationId xmlns:a16="http://schemas.microsoft.com/office/drawing/2014/main" id="{D0664CF8-573E-49AA-950A-14B373A6C7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309" y="435066"/>
            <a:ext cx="3088731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22" descr="Imagen que contiene texto&#10;&#10;Descripción generada automáticamente">
            <a:extLst>
              <a:ext uri="{FF2B5EF4-FFF2-40B4-BE49-F238E27FC236}">
                <a16:creationId xmlns:a16="http://schemas.microsoft.com/office/drawing/2014/main" id="{178AD06B-5204-4511-99DE-7D93B4E906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0" y="117566"/>
            <a:ext cx="91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Logos_Acceasy_All">
            <a:extLst>
              <a:ext uri="{FF2B5EF4-FFF2-40B4-BE49-F238E27FC236}">
                <a16:creationId xmlns:a16="http://schemas.microsoft.com/office/drawing/2014/main" id="{71917B86-3D34-44CA-90A7-F4330DA098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5875337"/>
            <a:ext cx="60483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41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EB67F5-81F3-4725-A0D0-936A1E79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9523A0-6A39-4799-AB72-9AB6E0F0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755733-8AAE-4E24-9FE4-0D0C287B7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44150-D3E9-4EA5-A35D-2F9F846E9EAB}" type="datetimeFigureOut">
              <a:rPr lang="es-ES" smtClean="0"/>
              <a:t>16/10/2021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3C156-DA71-4E3E-8F3F-91969DF9E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CB140F-71E7-44B3-ADAB-AF357B055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38AAA-AB0B-4207-9EFE-C4E6E6AC6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1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men-social-network-vector-graphic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6870F8C-7144-4DCB-8A0A-32DEC9FAF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  <a:prstGeom prst="ellipse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NETWORK</a:t>
            </a:r>
            <a:b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6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8" name="Group 2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0E340EE-9CD8-496D-8BC6-DC2E62598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7597" y="666728"/>
            <a:ext cx="546579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2DD02BA-7062-4E49-8E95-D2DC9118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/>
          </a:bodyPr>
          <a:lstStyle/>
          <a:p>
            <a:r>
              <a:rPr lang="en-GB" sz="4800">
                <a:solidFill>
                  <a:schemeClr val="bg1"/>
                </a:solidFill>
              </a:rPr>
              <a:t>   NETWORK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E48CAF-8D24-48C8-859D-A7A6F8447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Name</a:t>
            </a:r>
            <a:r>
              <a:rPr lang="en-US" sz="2400" b="0" i="0">
                <a:effectLst/>
                <a:latin typeface="Arial" panose="020B0604020202020204" pitchFamily="34" charset="0"/>
              </a:rPr>
              <a:t>:   Acceasy 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Cultural Heritage: European network for cognitive accessibility of cultural heritage”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4097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511F150-4069-4858-9080-B06F652B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AIM AND OBJETIVES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0939CF-95A8-4AB4-ABA9-BEA128233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 fontScale="92500"/>
          </a:bodyPr>
          <a:lstStyle/>
          <a:p>
            <a:r>
              <a:rPr lang="en-GB" sz="2400" dirty="0"/>
              <a:t>TO ADVOCATE  FOR THE CULTURAL HERITAGE TO BE ACCESIBLE.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TO ADVOCATE FOR COGNITIVE ACCESSIBILITY AS A RIGHT.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TO DISSEMINATE GOOD PRACTICES ON COGNITIVE ACCESIBLE CULTURAL HERITAGE AND CONTRIBUTE WITH RESOURCES TO MAKE IT POSSIBLE (DATABASE)</a:t>
            </a:r>
          </a:p>
        </p:txBody>
      </p:sp>
    </p:spTree>
    <p:extLst>
      <p:ext uri="{BB962C8B-B14F-4D97-AF65-F5344CB8AC3E}">
        <p14:creationId xmlns:p14="http://schemas.microsoft.com/office/powerpoint/2010/main" val="260393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5C3D431-1E76-4267-A2F0-A70C28B52870}"/>
              </a:ext>
            </a:extLst>
          </p:cNvPr>
          <p:cNvSpPr/>
          <p:nvPr/>
        </p:nvSpPr>
        <p:spPr>
          <a:xfrm>
            <a:off x="4662488" y="952500"/>
            <a:ext cx="6902450" cy="1101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/>
              <a:t>1. PERSONS WITH COGNITIVE DIFFICULTIES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8885763-7591-46AC-BADB-45F989F02B5E}"/>
              </a:ext>
            </a:extLst>
          </p:cNvPr>
          <p:cNvSpPr/>
          <p:nvPr/>
        </p:nvSpPr>
        <p:spPr>
          <a:xfrm>
            <a:off x="4662488" y="2112963"/>
            <a:ext cx="6902450" cy="131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/>
              <a:t>3. PEOPLE SUPPORTING PEOPLE WITH DISABILITIES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656A100-E882-4E68-99ED-CF224B370F96}"/>
              </a:ext>
            </a:extLst>
          </p:cNvPr>
          <p:cNvSpPr/>
          <p:nvPr/>
        </p:nvSpPr>
        <p:spPr>
          <a:xfrm>
            <a:off x="4662488" y="3487738"/>
            <a:ext cx="690245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/>
              <a:t>2. TOURISM AND CULTURAL HERITAGE PROFESSIONALS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C652886-7FB3-47A2-B941-B2E284DDCF1B}"/>
              </a:ext>
            </a:extLst>
          </p:cNvPr>
          <p:cNvSpPr/>
          <p:nvPr/>
        </p:nvSpPr>
        <p:spPr>
          <a:xfrm>
            <a:off x="4662488" y="4892675"/>
            <a:ext cx="6902450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GB" sz="2800"/>
              <a:t>4.DECISION MAKERS AND ACTIVISTS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F2C7F0-8206-47CE-93F1-DE5E598A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WHO CAN JOIN</a:t>
            </a:r>
          </a:p>
        </p:txBody>
      </p:sp>
    </p:spTree>
    <p:extLst>
      <p:ext uri="{BB962C8B-B14F-4D97-AF65-F5344CB8AC3E}">
        <p14:creationId xmlns:p14="http://schemas.microsoft.com/office/powerpoint/2010/main" val="75558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54297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HOW TO CONTRIBUTE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36726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63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GB" sz="3700">
                <a:solidFill>
                  <a:schemeClr val="bg1"/>
                </a:solidFill>
              </a:rPr>
              <a:t>  HOW TO CONTRIBUTE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464702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859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GB" sz="4800">
                <a:solidFill>
                  <a:schemeClr val="bg1"/>
                </a:solidFill>
              </a:rPr>
              <a:t>   WHAT TO EXPECT 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029469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461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588437-1FD0-47CB-A48F-8F4E92B8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GB" sz="4800">
                <a:solidFill>
                  <a:schemeClr val="bg1"/>
                </a:solidFill>
              </a:rPr>
              <a:t>  WHAT TO EXPECT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D12AF3-9506-4A09-AFCF-C622314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315035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536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386CE006D98F948BCD6E71D823BD920" ma:contentTypeVersion="13" ma:contentTypeDescription="Crear nuevo documento." ma:contentTypeScope="" ma:versionID="8d07424b60d2ee858358d377fecd36b4">
  <xsd:schema xmlns:xsd="http://www.w3.org/2001/XMLSchema" xmlns:xs="http://www.w3.org/2001/XMLSchema" xmlns:p="http://schemas.microsoft.com/office/2006/metadata/properties" xmlns:ns2="7a05dbd5-7fc4-4dad-974e-2696e9d6df8b" xmlns:ns3="2a6edb02-97ad-417e-94e4-fa6d4e919b1c" targetNamespace="http://schemas.microsoft.com/office/2006/metadata/properties" ma:root="true" ma:fieldsID="311ee51fc3f5c21f27154c31ea6a8f52" ns2:_="" ns3:_="">
    <xsd:import namespace="7a05dbd5-7fc4-4dad-974e-2696e9d6df8b"/>
    <xsd:import namespace="2a6edb02-97ad-417e-94e4-fa6d4e919b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05dbd5-7fc4-4dad-974e-2696e9d6df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edb02-97ad-417e-94e4-fa6d4e919b1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DEFC51-0DAF-40B9-B4F3-59B886D12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05dbd5-7fc4-4dad-974e-2696e9d6df8b"/>
    <ds:schemaRef ds:uri="2a6edb02-97ad-417e-94e4-fa6d4e919b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99636F-C8A5-4882-80A6-D3573D5592F2}">
  <ds:schemaRefs>
    <ds:schemaRef ds:uri="http://purl.org/dc/terms/"/>
    <ds:schemaRef ds:uri="7a05dbd5-7fc4-4dad-974e-2696e9d6df8b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2a6edb02-97ad-417e-94e4-fa6d4e919b1c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2AD6B99-3077-4E53-81E5-2D91A5F514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386</Words>
  <Application>Microsoft Office PowerPoint</Application>
  <PresentationFormat>Panorámica</PresentationFormat>
  <Paragraphs>45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Tema de Office</vt:lpstr>
      <vt:lpstr>  NETWORK </vt:lpstr>
      <vt:lpstr>   NETWORK</vt:lpstr>
      <vt:lpstr>AIM AND OBJETIVES</vt:lpstr>
      <vt:lpstr>   WHO CAN JOIN</vt:lpstr>
      <vt:lpstr> HOW TO CONTRIBUTE </vt:lpstr>
      <vt:lpstr>  HOW TO CONTRIBUTE </vt:lpstr>
      <vt:lpstr>   WHAT TO EXPECT  </vt:lpstr>
      <vt:lpstr>  WHAT TO EXPECT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Gómez</dc:creator>
  <cp:lastModifiedBy>Celia Alonso</cp:lastModifiedBy>
  <cp:revision>121</cp:revision>
  <dcterms:created xsi:type="dcterms:W3CDTF">2020-05-22T15:20:08Z</dcterms:created>
  <dcterms:modified xsi:type="dcterms:W3CDTF">2021-10-16T07:39:50Z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0x0101004386CE006D98F948BCD6E71D823BD920</vt:lpwstr>
  </property>
</Properties>
</file>